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147483596" r:id="rId3"/>
    <p:sldId id="2147483597" r:id="rId4"/>
    <p:sldId id="2147483598" r:id="rId5"/>
    <p:sldId id="2147483599" r:id="rId6"/>
    <p:sldId id="2147483601" r:id="rId7"/>
    <p:sldId id="2147483600" r:id="rId8"/>
    <p:sldId id="268" r:id="rId9"/>
  </p:sldIdLst>
  <p:sldSz cx="12192000" cy="6858000"/>
  <p:notesSz cx="6858000" cy="9144000"/>
  <p:embeddedFontLst>
    <p:embeddedFont>
      <p:font typeface="Quattrocento Sans" panose="020B0502050000020003" pitchFamily="34" charset="0"/>
      <p:regular r:id="rId11"/>
      <p:bold r:id="rId12"/>
      <p:italic r:id="rId13"/>
      <p:boldItalic r:id="rId14"/>
    </p:embeddedFont>
    <p:embeddedFont>
      <p:font typeface="Segoe UI" panose="020B0502040204020203"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15">
          <p15:clr>
            <a:srgbClr val="A4A3A4"/>
          </p15:clr>
        </p15:guide>
        <p15:guide id="2" pos="3840">
          <p15:clr>
            <a:srgbClr val="A4A3A4"/>
          </p15:clr>
        </p15:guide>
        <p15:guide id="3" orient="horz" pos="255">
          <p15:clr>
            <a:srgbClr val="A4A3A4"/>
          </p15:clr>
        </p15:guide>
        <p15:guide id="4" pos="347">
          <p15:clr>
            <a:srgbClr val="A4A3A4"/>
          </p15:clr>
        </p15:guide>
        <p15:guide id="5" orient="horz" pos="504" userDrawn="1">
          <p15:clr>
            <a:srgbClr val="A4A3A4"/>
          </p15:clr>
        </p15:guide>
        <p15:guide id="6" orient="horz" pos="27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wP/3JhVPTBTh9jJKLJO5Hv/mW1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58E"/>
    <a:srgbClr val="FE6E4C"/>
    <a:srgbClr val="0A38A8"/>
    <a:srgbClr val="CDEEFF"/>
    <a:srgbClr val="FFFFFF"/>
    <a:srgbClr val="EAF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90691-B961-42AC-93C1-84C2FBF57529}" v="1071" dt="2025-04-20T10:59:09.184"/>
  </p1510:revLst>
</p1510:revInfo>
</file>

<file path=ppt/tableStyles.xml><?xml version="1.0" encoding="utf-8"?>
<a:tblStyleLst xmlns:a="http://schemas.openxmlformats.org/drawingml/2006/main" def="{B0904EC8-8CF8-4656-B4F1-4E188C4A5F1F}">
  <a:tblStyle styleId="{B0904EC8-8CF8-4656-B4F1-4E188C4A5F1F}"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rgbClr val="E6E6E6"/>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p:restoredTop sz="95033" autoAdjust="0"/>
  </p:normalViewPr>
  <p:slideViewPr>
    <p:cSldViewPr snapToGrid="0">
      <p:cViewPr varScale="1">
        <p:scale>
          <a:sx n="51" d="100"/>
          <a:sy n="51" d="100"/>
        </p:scale>
        <p:origin x="461" y="29"/>
      </p:cViewPr>
      <p:guideLst>
        <p:guide orient="horz" pos="2115"/>
        <p:guide pos="3840"/>
        <p:guide orient="horz" pos="255"/>
        <p:guide pos="347"/>
        <p:guide orient="horz" pos="504"/>
        <p:guide orient="horz" pos="2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ikh Wasimuddin" userId="78841c454460cc52" providerId="LiveId" clId="{55490691-B961-42AC-93C1-84C2FBF57529}"/>
    <pc:docChg chg="undo redo custSel modSld">
      <pc:chgData name="Sheikh Wasimuddin" userId="78841c454460cc52" providerId="LiveId" clId="{55490691-B961-42AC-93C1-84C2FBF57529}" dt="2025-04-20T11:00:26.227" v="1647" actId="1076"/>
      <pc:docMkLst>
        <pc:docMk/>
      </pc:docMkLst>
      <pc:sldChg chg="addSp delSp modSp mod">
        <pc:chgData name="Sheikh Wasimuddin" userId="78841c454460cc52" providerId="LiveId" clId="{55490691-B961-42AC-93C1-84C2FBF57529}" dt="2025-04-20T11:00:26.227" v="1647" actId="1076"/>
        <pc:sldMkLst>
          <pc:docMk/>
          <pc:sldMk cId="0" sldId="256"/>
        </pc:sldMkLst>
        <pc:spChg chg="del">
          <ac:chgData name="Sheikh Wasimuddin" userId="78841c454460cc52" providerId="LiveId" clId="{55490691-B961-42AC-93C1-84C2FBF57529}" dt="2025-04-20T10:42:29.373" v="1385" actId="478"/>
          <ac:spMkLst>
            <pc:docMk/>
            <pc:sldMk cId="0" sldId="256"/>
            <ac:spMk id="2" creationId="{7C11176F-68C6-DAEE-D537-AEC84D4908DD}"/>
          </ac:spMkLst>
        </pc:spChg>
        <pc:spChg chg="add mod">
          <ac:chgData name="Sheikh Wasimuddin" userId="78841c454460cc52" providerId="LiveId" clId="{55490691-B961-42AC-93C1-84C2FBF57529}" dt="2025-04-20T10:51:56.710" v="1481" actId="1076"/>
          <ac:spMkLst>
            <pc:docMk/>
            <pc:sldMk cId="0" sldId="256"/>
            <ac:spMk id="6" creationId="{325519DC-F643-FEFF-5BF8-2B94A02B351F}"/>
          </ac:spMkLst>
        </pc:spChg>
        <pc:spChg chg="add mod">
          <ac:chgData name="Sheikh Wasimuddin" userId="78841c454460cc52" providerId="LiveId" clId="{55490691-B961-42AC-93C1-84C2FBF57529}" dt="2025-04-20T10:57:58.466" v="1572" actId="1076"/>
          <ac:spMkLst>
            <pc:docMk/>
            <pc:sldMk cId="0" sldId="256"/>
            <ac:spMk id="7" creationId="{1BFAA298-EFFC-380F-3935-9ED72DCA5F6A}"/>
          </ac:spMkLst>
        </pc:spChg>
        <pc:spChg chg="del mod">
          <ac:chgData name="Sheikh Wasimuddin" userId="78841c454460cc52" providerId="LiveId" clId="{55490691-B961-42AC-93C1-84C2FBF57529}" dt="2025-04-20T10:42:19.266" v="1382"/>
          <ac:spMkLst>
            <pc:docMk/>
            <pc:sldMk cId="0" sldId="256"/>
            <ac:spMk id="8" creationId="{4CDF08B3-AEE1-75EC-DA76-20E39A0A586A}"/>
          </ac:spMkLst>
        </pc:spChg>
        <pc:spChg chg="add mod">
          <ac:chgData name="Sheikh Wasimuddin" userId="78841c454460cc52" providerId="LiveId" clId="{55490691-B961-42AC-93C1-84C2FBF57529}" dt="2025-04-20T10:57:37.371" v="1567" actId="2711"/>
          <ac:spMkLst>
            <pc:docMk/>
            <pc:sldMk cId="0" sldId="256"/>
            <ac:spMk id="9" creationId="{1121F157-2363-C15C-4ECB-06686D8A3493}"/>
          </ac:spMkLst>
        </pc:spChg>
        <pc:spChg chg="add mod">
          <ac:chgData name="Sheikh Wasimuddin" userId="78841c454460cc52" providerId="LiveId" clId="{55490691-B961-42AC-93C1-84C2FBF57529}" dt="2025-04-20T10:57:29.837" v="1566" actId="2711"/>
          <ac:spMkLst>
            <pc:docMk/>
            <pc:sldMk cId="0" sldId="256"/>
            <ac:spMk id="14" creationId="{FAA1BFA5-1730-1000-92DD-2F35986DEC83}"/>
          </ac:spMkLst>
        </pc:spChg>
        <pc:spChg chg="add mod">
          <ac:chgData name="Sheikh Wasimuddin" userId="78841c454460cc52" providerId="LiveId" clId="{55490691-B961-42AC-93C1-84C2FBF57529}" dt="2025-04-20T10:57:21.488" v="1564" actId="2711"/>
          <ac:spMkLst>
            <pc:docMk/>
            <pc:sldMk cId="0" sldId="256"/>
            <ac:spMk id="15" creationId="{8298A365-B4E3-6132-C3BF-20F6B40AFEAF}"/>
          </ac:spMkLst>
        </pc:spChg>
        <pc:spChg chg="add mod">
          <ac:chgData name="Sheikh Wasimuddin" userId="78841c454460cc52" providerId="LiveId" clId="{55490691-B961-42AC-93C1-84C2FBF57529}" dt="2025-04-20T10:59:01.514" v="1620" actId="1076"/>
          <ac:spMkLst>
            <pc:docMk/>
            <pc:sldMk cId="0" sldId="256"/>
            <ac:spMk id="16" creationId="{E60A9484-66B2-FF20-9124-128140437377}"/>
          </ac:spMkLst>
        </pc:spChg>
        <pc:spChg chg="add mod">
          <ac:chgData name="Sheikh Wasimuddin" userId="78841c454460cc52" providerId="LiveId" clId="{55490691-B961-42AC-93C1-84C2FBF57529}" dt="2025-04-20T11:00:26.227" v="1647" actId="1076"/>
          <ac:spMkLst>
            <pc:docMk/>
            <pc:sldMk cId="0" sldId="256"/>
            <ac:spMk id="17" creationId="{FB7F8AAE-1965-9CE4-19EB-3E077270E30E}"/>
          </ac:spMkLst>
        </pc:spChg>
        <pc:spChg chg="del mod">
          <ac:chgData name="Sheikh Wasimuddin" userId="78841c454460cc52" providerId="LiveId" clId="{55490691-B961-42AC-93C1-84C2FBF57529}" dt="2025-04-20T10:43:00.381" v="1390" actId="478"/>
          <ac:spMkLst>
            <pc:docMk/>
            <pc:sldMk cId="0" sldId="256"/>
            <ac:spMk id="94" creationId="{00000000-0000-0000-0000-000000000000}"/>
          </ac:spMkLst>
        </pc:spChg>
        <pc:spChg chg="del">
          <ac:chgData name="Sheikh Wasimuddin" userId="78841c454460cc52" providerId="LiveId" clId="{55490691-B961-42AC-93C1-84C2FBF57529}" dt="2025-04-20T10:42:19.264" v="1380" actId="478"/>
          <ac:spMkLst>
            <pc:docMk/>
            <pc:sldMk cId="0" sldId="256"/>
            <ac:spMk id="95" creationId="{00000000-0000-0000-0000-000000000000}"/>
          </ac:spMkLst>
        </pc:spChg>
        <pc:grpChg chg="del">
          <ac:chgData name="Sheikh Wasimuddin" userId="78841c454460cc52" providerId="LiveId" clId="{55490691-B961-42AC-93C1-84C2FBF57529}" dt="2025-04-20T10:42:27.563" v="1384" actId="478"/>
          <ac:grpSpMkLst>
            <pc:docMk/>
            <pc:sldMk cId="0" sldId="256"/>
            <ac:grpSpMk id="96" creationId="{00000000-0000-0000-0000-000000000000}"/>
          </ac:grpSpMkLst>
        </pc:grpChg>
        <pc:picChg chg="del">
          <ac:chgData name="Sheikh Wasimuddin" userId="78841c454460cc52" providerId="LiveId" clId="{55490691-B961-42AC-93C1-84C2FBF57529}" dt="2025-04-20T10:42:23.713" v="1383" actId="478"/>
          <ac:picMkLst>
            <pc:docMk/>
            <pc:sldMk cId="0" sldId="256"/>
            <ac:picMk id="3" creationId="{00000000-0000-0000-0000-000000000000}"/>
          </ac:picMkLst>
        </pc:picChg>
        <pc:picChg chg="add mod">
          <ac:chgData name="Sheikh Wasimuddin" userId="78841c454460cc52" providerId="LiveId" clId="{55490691-B961-42AC-93C1-84C2FBF57529}" dt="2025-04-20T10:44:24.738" v="1403" actId="1076"/>
          <ac:picMkLst>
            <pc:docMk/>
            <pc:sldMk cId="0" sldId="256"/>
            <ac:picMk id="5" creationId="{DCF40DEF-21A8-9FC8-3FE9-AF2D2E198BD5}"/>
          </ac:picMkLst>
        </pc:picChg>
        <pc:picChg chg="add mod modCrop">
          <ac:chgData name="Sheikh Wasimuddin" userId="78841c454460cc52" providerId="LiveId" clId="{55490691-B961-42AC-93C1-84C2FBF57529}" dt="2025-04-20T10:56:25.194" v="1527" actId="1076"/>
          <ac:picMkLst>
            <pc:docMk/>
            <pc:sldMk cId="0" sldId="256"/>
            <ac:picMk id="11" creationId="{24368B4E-CA18-A673-ACB6-E8586F70AFBC}"/>
          </ac:picMkLst>
        </pc:picChg>
        <pc:picChg chg="add mod">
          <ac:chgData name="Sheikh Wasimuddin" userId="78841c454460cc52" providerId="LiveId" clId="{55490691-B961-42AC-93C1-84C2FBF57529}" dt="2025-04-20T10:56:22.421" v="1526" actId="1076"/>
          <ac:picMkLst>
            <pc:docMk/>
            <pc:sldMk cId="0" sldId="256"/>
            <ac:picMk id="13" creationId="{9A7A1212-D5F6-8C5D-ECF7-6E50F5262E31}"/>
          </ac:picMkLst>
        </pc:picChg>
        <pc:picChg chg="del">
          <ac:chgData name="Sheikh Wasimuddin" userId="78841c454460cc52" providerId="LiveId" clId="{55490691-B961-42AC-93C1-84C2FBF57529}" dt="2025-04-20T10:42:33.958" v="1387" actId="478"/>
          <ac:picMkLst>
            <pc:docMk/>
            <pc:sldMk cId="0" sldId="256"/>
            <ac:picMk id="102" creationId="{00000000-0000-0000-0000-000000000000}"/>
          </ac:picMkLst>
        </pc:picChg>
        <pc:picChg chg="add mod">
          <ac:chgData name="Sheikh Wasimuddin" userId="78841c454460cc52" providerId="LiveId" clId="{55490691-B961-42AC-93C1-84C2FBF57529}" dt="2025-04-20T10:46:35.919" v="1407" actId="14100"/>
          <ac:picMkLst>
            <pc:docMk/>
            <pc:sldMk cId="0" sldId="256"/>
            <ac:picMk id="2050" creationId="{1D1F846C-6C3E-C10E-7B5E-8BC1EE8A517B}"/>
          </ac:picMkLst>
        </pc:picChg>
      </pc:sldChg>
      <pc:sldChg chg="addSp delSp modSp mod">
        <pc:chgData name="Sheikh Wasimuddin" userId="78841c454460cc52" providerId="LiveId" clId="{55490691-B961-42AC-93C1-84C2FBF57529}" dt="2025-04-20T10:09:22.199" v="1378" actId="14100"/>
        <pc:sldMkLst>
          <pc:docMk/>
          <pc:sldMk cId="0" sldId="268"/>
        </pc:sldMkLst>
        <pc:grpChg chg="add del">
          <ac:chgData name="Sheikh Wasimuddin" userId="78841c454460cc52" providerId="LiveId" clId="{55490691-B961-42AC-93C1-84C2FBF57529}" dt="2025-04-20T09:51:23.684" v="1266" actId="478"/>
          <ac:grpSpMkLst>
            <pc:docMk/>
            <pc:sldMk cId="0" sldId="268"/>
            <ac:grpSpMk id="214" creationId="{00000000-0000-0000-0000-000000000000}"/>
          </ac:grpSpMkLst>
        </pc:grpChg>
        <pc:picChg chg="del">
          <ac:chgData name="Sheikh Wasimuddin" userId="78841c454460cc52" providerId="LiveId" clId="{55490691-B961-42AC-93C1-84C2FBF57529}" dt="2025-04-20T09:49:48.235" v="1259" actId="478"/>
          <ac:picMkLst>
            <pc:docMk/>
            <pc:sldMk cId="0" sldId="268"/>
            <ac:picMk id="3" creationId="{00000000-0000-0000-0000-000000000000}"/>
          </ac:picMkLst>
        </pc:picChg>
        <pc:picChg chg="add">
          <ac:chgData name="Sheikh Wasimuddin" userId="78841c454460cc52" providerId="LiveId" clId="{55490691-B961-42AC-93C1-84C2FBF57529}" dt="2025-04-20T10:08:23.164" v="1372"/>
          <ac:picMkLst>
            <pc:docMk/>
            <pc:sldMk cId="0" sldId="268"/>
            <ac:picMk id="1026" creationId="{C6778349-3555-C26E-9A05-B6347B7CC2F0}"/>
          </ac:picMkLst>
        </pc:picChg>
        <pc:picChg chg="add mod">
          <ac:chgData name="Sheikh Wasimuddin" userId="78841c454460cc52" providerId="LiveId" clId="{55490691-B961-42AC-93C1-84C2FBF57529}" dt="2025-04-20T10:09:22.199" v="1378" actId="14100"/>
          <ac:picMkLst>
            <pc:docMk/>
            <pc:sldMk cId="0" sldId="268"/>
            <ac:picMk id="1028" creationId="{11EB3FFA-C620-647E-90B5-CE663DE886A5}"/>
          </ac:picMkLst>
        </pc:picChg>
      </pc:sldChg>
      <pc:sldChg chg="delSp modSp mod">
        <pc:chgData name="Sheikh Wasimuddin" userId="78841c454460cc52" providerId="LiveId" clId="{55490691-B961-42AC-93C1-84C2FBF57529}" dt="2025-04-20T09:55:11.040" v="1278" actId="20577"/>
        <pc:sldMkLst>
          <pc:docMk/>
          <pc:sldMk cId="1690914264" sldId="2147483596"/>
        </pc:sldMkLst>
        <pc:spChg chg="mod">
          <ac:chgData name="Sheikh Wasimuddin" userId="78841c454460cc52" providerId="LiveId" clId="{55490691-B961-42AC-93C1-84C2FBF57529}" dt="2025-04-20T08:42:35.248" v="212" actId="20577"/>
          <ac:spMkLst>
            <pc:docMk/>
            <pc:sldMk cId="1690914264" sldId="2147483596"/>
            <ac:spMk id="4" creationId="{18894E52-B94D-2AEF-A5FF-BD132013B3F3}"/>
          </ac:spMkLst>
        </pc:spChg>
        <pc:spChg chg="mod">
          <ac:chgData name="Sheikh Wasimuddin" userId="78841c454460cc52" providerId="LiveId" clId="{55490691-B961-42AC-93C1-84C2FBF57529}" dt="2025-04-20T08:40:30.177" v="57" actId="20577"/>
          <ac:spMkLst>
            <pc:docMk/>
            <pc:sldMk cId="1690914264" sldId="2147483596"/>
            <ac:spMk id="6" creationId="{4F0B5328-042F-21E0-8EAE-0341E4B46CBA}"/>
          </ac:spMkLst>
        </pc:spChg>
        <pc:spChg chg="del mod">
          <ac:chgData name="Sheikh Wasimuddin" userId="78841c454460cc52" providerId="LiveId" clId="{55490691-B961-42AC-93C1-84C2FBF57529}" dt="2025-04-20T08:54:53.476" v="593" actId="478"/>
          <ac:spMkLst>
            <pc:docMk/>
            <pc:sldMk cId="1690914264" sldId="2147483596"/>
            <ac:spMk id="11" creationId="{D3CE8203-A1F4-14CA-1126-CDADF1F47FA3}"/>
          </ac:spMkLst>
        </pc:spChg>
        <pc:graphicFrameChg chg="mod">
          <ac:chgData name="Sheikh Wasimuddin" userId="78841c454460cc52" providerId="LiveId" clId="{55490691-B961-42AC-93C1-84C2FBF57529}" dt="2025-04-20T09:55:11.040" v="1278" actId="20577"/>
          <ac:graphicFrameMkLst>
            <pc:docMk/>
            <pc:sldMk cId="1690914264" sldId="2147483596"/>
            <ac:graphicFrameMk id="9" creationId="{FB422429-36DD-0681-5C42-F006D59884A5}"/>
          </ac:graphicFrameMkLst>
        </pc:graphicFrameChg>
        <pc:graphicFrameChg chg="del mod">
          <ac:chgData name="Sheikh Wasimuddin" userId="78841c454460cc52" providerId="LiveId" clId="{55490691-B961-42AC-93C1-84C2FBF57529}" dt="2025-04-20T08:53:32.798" v="530" actId="478"/>
          <ac:graphicFrameMkLst>
            <pc:docMk/>
            <pc:sldMk cId="1690914264" sldId="2147483596"/>
            <ac:graphicFrameMk id="10" creationId="{C8F38291-3474-A132-B6DF-58613D304C5A}"/>
          </ac:graphicFrameMkLst>
        </pc:graphicFrameChg>
        <pc:picChg chg="del mod">
          <ac:chgData name="Sheikh Wasimuddin" userId="78841c454460cc52" providerId="LiveId" clId="{55490691-B961-42AC-93C1-84C2FBF57529}" dt="2025-04-20T08:44:48.176" v="252" actId="478"/>
          <ac:picMkLst>
            <pc:docMk/>
            <pc:sldMk cId="1690914264" sldId="2147483596"/>
            <ac:picMk id="13" creationId="{7B858679-D562-9445-1ACA-6D6DDDF88816}"/>
          </ac:picMkLst>
        </pc:picChg>
      </pc:sldChg>
      <pc:sldChg chg="addSp delSp modSp mod">
        <pc:chgData name="Sheikh Wasimuddin" userId="78841c454460cc52" providerId="LiveId" clId="{55490691-B961-42AC-93C1-84C2FBF57529}" dt="2025-04-20T09:59:24.533" v="1314" actId="14100"/>
        <pc:sldMkLst>
          <pc:docMk/>
          <pc:sldMk cId="2886146493" sldId="2147483597"/>
        </pc:sldMkLst>
        <pc:spChg chg="add">
          <ac:chgData name="Sheikh Wasimuddin" userId="78841c454460cc52" providerId="LiveId" clId="{55490691-B961-42AC-93C1-84C2FBF57529}" dt="2025-04-20T08:59:54.426" v="602"/>
          <ac:spMkLst>
            <pc:docMk/>
            <pc:sldMk cId="2886146493" sldId="2147483597"/>
            <ac:spMk id="2" creationId="{C6EA9C40-6FFC-297B-D566-F7354B546C01}"/>
          </ac:spMkLst>
        </pc:spChg>
        <pc:spChg chg="add del mod">
          <ac:chgData name="Sheikh Wasimuddin" userId="78841c454460cc52" providerId="LiveId" clId="{55490691-B961-42AC-93C1-84C2FBF57529}" dt="2025-04-20T09:54:06.166" v="1269" actId="2711"/>
          <ac:spMkLst>
            <pc:docMk/>
            <pc:sldMk cId="2886146493" sldId="2147483597"/>
            <ac:spMk id="4" creationId="{18894E52-B94D-2AEF-A5FF-BD132013B3F3}"/>
          </ac:spMkLst>
        </pc:spChg>
        <pc:spChg chg="add">
          <ac:chgData name="Sheikh Wasimuddin" userId="78841c454460cc52" providerId="LiveId" clId="{55490691-B961-42AC-93C1-84C2FBF57529}" dt="2025-04-20T08:59:54.426" v="602"/>
          <ac:spMkLst>
            <pc:docMk/>
            <pc:sldMk cId="2886146493" sldId="2147483597"/>
            <ac:spMk id="5" creationId="{C79019A4-D86A-969D-30F9-78BE6F05D375}"/>
          </ac:spMkLst>
        </pc:spChg>
        <pc:spChg chg="add">
          <ac:chgData name="Sheikh Wasimuddin" userId="78841c454460cc52" providerId="LiveId" clId="{55490691-B961-42AC-93C1-84C2FBF57529}" dt="2025-04-20T08:59:54.426" v="602"/>
          <ac:spMkLst>
            <pc:docMk/>
            <pc:sldMk cId="2886146493" sldId="2147483597"/>
            <ac:spMk id="8" creationId="{A2AED30A-451C-6BE0-EE58-FCB30CA97966}"/>
          </ac:spMkLst>
        </pc:spChg>
        <pc:spChg chg="add mod">
          <ac:chgData name="Sheikh Wasimuddin" userId="78841c454460cc52" providerId="LiveId" clId="{55490691-B961-42AC-93C1-84C2FBF57529}" dt="2025-04-20T09:01:01.933" v="613" actId="1076"/>
          <ac:spMkLst>
            <pc:docMk/>
            <pc:sldMk cId="2886146493" sldId="2147483597"/>
            <ac:spMk id="9" creationId="{B02C1F91-B9DC-B3F1-8B35-15227408861F}"/>
          </ac:spMkLst>
        </pc:spChg>
        <pc:spChg chg="add">
          <ac:chgData name="Sheikh Wasimuddin" userId="78841c454460cc52" providerId="LiveId" clId="{55490691-B961-42AC-93C1-84C2FBF57529}" dt="2025-04-20T09:00:05.502" v="604"/>
          <ac:spMkLst>
            <pc:docMk/>
            <pc:sldMk cId="2886146493" sldId="2147483597"/>
            <ac:spMk id="10" creationId="{24D03438-DE6B-EB05-854B-D6D7A72B9B8E}"/>
          </ac:spMkLst>
        </pc:spChg>
        <pc:spChg chg="add mod">
          <ac:chgData name="Sheikh Wasimuddin" userId="78841c454460cc52" providerId="LiveId" clId="{55490691-B961-42AC-93C1-84C2FBF57529}" dt="2025-04-20T09:01:05.176" v="615" actId="1076"/>
          <ac:spMkLst>
            <pc:docMk/>
            <pc:sldMk cId="2886146493" sldId="2147483597"/>
            <ac:spMk id="11" creationId="{211F925F-2C4D-E271-0133-D52208B4C5AC}"/>
          </ac:spMkLst>
        </pc:spChg>
        <pc:picChg chg="del">
          <ac:chgData name="Sheikh Wasimuddin" userId="78841c454460cc52" providerId="LiveId" clId="{55490691-B961-42AC-93C1-84C2FBF57529}" dt="2025-04-20T09:05:35.040" v="653" actId="478"/>
          <ac:picMkLst>
            <pc:docMk/>
            <pc:sldMk cId="2886146493" sldId="2147483597"/>
            <ac:picMk id="3" creationId="{22EF3CA8-C69E-3F2F-ED04-5AFAD4E206D0}"/>
          </ac:picMkLst>
        </pc:picChg>
        <pc:picChg chg="add del mod">
          <ac:chgData name="Sheikh Wasimuddin" userId="78841c454460cc52" providerId="LiveId" clId="{55490691-B961-42AC-93C1-84C2FBF57529}" dt="2025-04-20T09:58:32.506" v="1300" actId="478"/>
          <ac:picMkLst>
            <pc:docMk/>
            <pc:sldMk cId="2886146493" sldId="2147483597"/>
            <ac:picMk id="13" creationId="{6E83C818-0283-7C1D-B9EA-832E930D8180}"/>
          </ac:picMkLst>
        </pc:picChg>
        <pc:picChg chg="add mod">
          <ac:chgData name="Sheikh Wasimuddin" userId="78841c454460cc52" providerId="LiveId" clId="{55490691-B961-42AC-93C1-84C2FBF57529}" dt="2025-04-20T09:59:13.418" v="1311" actId="14100"/>
          <ac:picMkLst>
            <pc:docMk/>
            <pc:sldMk cId="2886146493" sldId="2147483597"/>
            <ac:picMk id="15" creationId="{93235096-7C60-1DDE-B215-09C58FCEC970}"/>
          </ac:picMkLst>
        </pc:picChg>
        <pc:picChg chg="add mod">
          <ac:chgData name="Sheikh Wasimuddin" userId="78841c454460cc52" providerId="LiveId" clId="{55490691-B961-42AC-93C1-84C2FBF57529}" dt="2025-04-20T09:59:24.533" v="1314" actId="14100"/>
          <ac:picMkLst>
            <pc:docMk/>
            <pc:sldMk cId="2886146493" sldId="2147483597"/>
            <ac:picMk id="16" creationId="{22E27E84-07E0-CC46-0900-47C183249330}"/>
          </ac:picMkLst>
        </pc:picChg>
      </pc:sldChg>
      <pc:sldChg chg="modSp mod">
        <pc:chgData name="Sheikh Wasimuddin" userId="78841c454460cc52" providerId="LiveId" clId="{55490691-B961-42AC-93C1-84C2FBF57529}" dt="2025-04-20T09:55:36.729" v="1281" actId="2711"/>
        <pc:sldMkLst>
          <pc:docMk/>
          <pc:sldMk cId="3600535646" sldId="2147483598"/>
        </pc:sldMkLst>
        <pc:spChg chg="mod">
          <ac:chgData name="Sheikh Wasimuddin" userId="78841c454460cc52" providerId="LiveId" clId="{55490691-B961-42AC-93C1-84C2FBF57529}" dt="2025-04-20T09:11:58.113" v="699" actId="20577"/>
          <ac:spMkLst>
            <pc:docMk/>
            <pc:sldMk cId="3600535646" sldId="2147483598"/>
            <ac:spMk id="3" creationId="{EAA54D65-947A-D163-4CE7-D3823B154977}"/>
          </ac:spMkLst>
        </pc:spChg>
        <pc:spChg chg="mod">
          <ac:chgData name="Sheikh Wasimuddin" userId="78841c454460cc52" providerId="LiveId" clId="{55490691-B961-42AC-93C1-84C2FBF57529}" dt="2025-04-20T09:55:19.650" v="1279" actId="2711"/>
          <ac:spMkLst>
            <pc:docMk/>
            <pc:sldMk cId="3600535646" sldId="2147483598"/>
            <ac:spMk id="4" creationId="{84D7A608-CFE0-21FF-1600-DE95F5127C7C}"/>
          </ac:spMkLst>
        </pc:spChg>
        <pc:spChg chg="mod">
          <ac:chgData name="Sheikh Wasimuddin" userId="78841c454460cc52" providerId="LiveId" clId="{55490691-B961-42AC-93C1-84C2FBF57529}" dt="2025-04-20T09:12:53.404" v="737" actId="20577"/>
          <ac:spMkLst>
            <pc:docMk/>
            <pc:sldMk cId="3600535646" sldId="2147483598"/>
            <ac:spMk id="16" creationId="{AAE2D123-00D1-1CEF-D356-C5E3081E2BE2}"/>
          </ac:spMkLst>
        </pc:spChg>
        <pc:graphicFrameChg chg="mod">
          <ac:chgData name="Sheikh Wasimuddin" userId="78841c454460cc52" providerId="LiveId" clId="{55490691-B961-42AC-93C1-84C2FBF57529}" dt="2025-04-20T09:55:28.177" v="1280" actId="2711"/>
          <ac:graphicFrameMkLst>
            <pc:docMk/>
            <pc:sldMk cId="3600535646" sldId="2147483598"/>
            <ac:graphicFrameMk id="12" creationId="{A04EF5CD-6A48-DB09-77FC-488681234E89}"/>
          </ac:graphicFrameMkLst>
        </pc:graphicFrameChg>
        <pc:graphicFrameChg chg="mod">
          <ac:chgData name="Sheikh Wasimuddin" userId="78841c454460cc52" providerId="LiveId" clId="{55490691-B961-42AC-93C1-84C2FBF57529}" dt="2025-04-20T09:55:36.729" v="1281" actId="2711"/>
          <ac:graphicFrameMkLst>
            <pc:docMk/>
            <pc:sldMk cId="3600535646" sldId="2147483598"/>
            <ac:graphicFrameMk id="15" creationId="{73FB1C9E-99B4-0437-8DC1-D5D7B3B3B1E6}"/>
          </ac:graphicFrameMkLst>
        </pc:graphicFrameChg>
      </pc:sldChg>
      <pc:sldChg chg="addSp delSp modSp mod">
        <pc:chgData name="Sheikh Wasimuddin" userId="78841c454460cc52" providerId="LiveId" clId="{55490691-B961-42AC-93C1-84C2FBF57529}" dt="2025-04-20T09:56:33.117" v="1287" actId="2711"/>
        <pc:sldMkLst>
          <pc:docMk/>
          <pc:sldMk cId="2749981155" sldId="2147483599"/>
        </pc:sldMkLst>
        <pc:spChg chg="mod">
          <ac:chgData name="Sheikh Wasimuddin" userId="78841c454460cc52" providerId="LiveId" clId="{55490691-B961-42AC-93C1-84C2FBF57529}" dt="2025-04-20T09:28:03.008" v="1120" actId="313"/>
          <ac:spMkLst>
            <pc:docMk/>
            <pc:sldMk cId="2749981155" sldId="2147483599"/>
            <ac:spMk id="4" creationId="{18894E52-B94D-2AEF-A5FF-BD132013B3F3}"/>
          </ac:spMkLst>
        </pc:spChg>
        <pc:spChg chg="add del mod">
          <ac:chgData name="Sheikh Wasimuddin" userId="78841c454460cc52" providerId="LiveId" clId="{55490691-B961-42AC-93C1-84C2FBF57529}" dt="2025-04-20T09:30:08.634" v="1137" actId="478"/>
          <ac:spMkLst>
            <pc:docMk/>
            <pc:sldMk cId="2749981155" sldId="2147483599"/>
            <ac:spMk id="6" creationId="{4F0B5328-042F-21E0-8EAE-0341E4B46CBA}"/>
          </ac:spMkLst>
        </pc:spChg>
        <pc:grpChg chg="del">
          <ac:chgData name="Sheikh Wasimuddin" userId="78841c454460cc52" providerId="LiveId" clId="{55490691-B961-42AC-93C1-84C2FBF57529}" dt="2025-04-20T09:28:05.604" v="1121" actId="478"/>
          <ac:grpSpMkLst>
            <pc:docMk/>
            <pc:sldMk cId="2749981155" sldId="2147483599"/>
            <ac:grpSpMk id="3" creationId="{B7F7860E-89B9-1F0E-F64F-81E1475B3537}"/>
          </ac:grpSpMkLst>
        </pc:grpChg>
        <pc:grpChg chg="del">
          <ac:chgData name="Sheikh Wasimuddin" userId="78841c454460cc52" providerId="LiveId" clId="{55490691-B961-42AC-93C1-84C2FBF57529}" dt="2025-04-20T09:28:07.661" v="1122" actId="478"/>
          <ac:grpSpMkLst>
            <pc:docMk/>
            <pc:sldMk cId="2749981155" sldId="2147483599"/>
            <ac:grpSpMk id="7" creationId="{7E9C95B8-E60F-0275-BE6D-8C0F74CD7F28}"/>
          </ac:grpSpMkLst>
        </pc:grpChg>
        <pc:grpChg chg="del">
          <ac:chgData name="Sheikh Wasimuddin" userId="78841c454460cc52" providerId="LiveId" clId="{55490691-B961-42AC-93C1-84C2FBF57529}" dt="2025-04-20T09:28:26.009" v="1126" actId="478"/>
          <ac:grpSpMkLst>
            <pc:docMk/>
            <pc:sldMk cId="2749981155" sldId="2147483599"/>
            <ac:grpSpMk id="9" creationId="{F78F3BCA-A87A-8581-7637-32196474FE07}"/>
          </ac:grpSpMkLst>
        </pc:grpChg>
        <pc:grpChg chg="del">
          <ac:chgData name="Sheikh Wasimuddin" userId="78841c454460cc52" providerId="LiveId" clId="{55490691-B961-42AC-93C1-84C2FBF57529}" dt="2025-04-20T09:28:09.314" v="1123" actId="478"/>
          <ac:grpSpMkLst>
            <pc:docMk/>
            <pc:sldMk cId="2749981155" sldId="2147483599"/>
            <ac:grpSpMk id="11" creationId="{6BBB9C2A-F932-4DFD-64ED-886D1BA61930}"/>
          </ac:grpSpMkLst>
        </pc:grpChg>
        <pc:graphicFrameChg chg="mod">
          <ac:chgData name="Sheikh Wasimuddin" userId="78841c454460cc52" providerId="LiveId" clId="{55490691-B961-42AC-93C1-84C2FBF57529}" dt="2025-04-20T09:56:33.117" v="1287" actId="2711"/>
          <ac:graphicFrameMkLst>
            <pc:docMk/>
            <pc:sldMk cId="2749981155" sldId="2147483599"/>
            <ac:graphicFrameMk id="2" creationId="{FDDA296D-5574-7BB2-81B9-539D729C5B67}"/>
          </ac:graphicFrameMkLst>
        </pc:graphicFrameChg>
        <pc:picChg chg="del">
          <ac:chgData name="Sheikh Wasimuddin" userId="78841c454460cc52" providerId="LiveId" clId="{55490691-B961-42AC-93C1-84C2FBF57529}" dt="2025-04-20T09:28:13.697" v="1125" actId="478"/>
          <ac:picMkLst>
            <pc:docMk/>
            <pc:sldMk cId="2749981155" sldId="2147483599"/>
            <ac:picMk id="14" creationId="{E8C39AEB-5518-F6BA-F7BD-2C35C0DB1245}"/>
          </ac:picMkLst>
        </pc:picChg>
        <pc:picChg chg="del">
          <ac:chgData name="Sheikh Wasimuddin" userId="78841c454460cc52" providerId="LiveId" clId="{55490691-B961-42AC-93C1-84C2FBF57529}" dt="2025-04-20T09:28:30.676" v="1128" actId="478"/>
          <ac:picMkLst>
            <pc:docMk/>
            <pc:sldMk cId="2749981155" sldId="2147483599"/>
            <ac:picMk id="16" creationId="{EEDE2BF6-1D38-576A-427D-0480E52781EA}"/>
          </ac:picMkLst>
        </pc:picChg>
        <pc:picChg chg="del">
          <ac:chgData name="Sheikh Wasimuddin" userId="78841c454460cc52" providerId="LiveId" clId="{55490691-B961-42AC-93C1-84C2FBF57529}" dt="2025-04-20T09:28:32.482" v="1129" actId="478"/>
          <ac:picMkLst>
            <pc:docMk/>
            <pc:sldMk cId="2749981155" sldId="2147483599"/>
            <ac:picMk id="18" creationId="{6ADEFAFF-3BDA-A102-69C3-F409E4844691}"/>
          </ac:picMkLst>
        </pc:picChg>
        <pc:picChg chg="del">
          <ac:chgData name="Sheikh Wasimuddin" userId="78841c454460cc52" providerId="LiveId" clId="{55490691-B961-42AC-93C1-84C2FBF57529}" dt="2025-04-20T09:28:28.738" v="1127" actId="478"/>
          <ac:picMkLst>
            <pc:docMk/>
            <pc:sldMk cId="2749981155" sldId="2147483599"/>
            <ac:picMk id="20" creationId="{34E17380-A920-657F-E2EC-BF169B5872D6}"/>
          </ac:picMkLst>
        </pc:picChg>
        <pc:picChg chg="del">
          <ac:chgData name="Sheikh Wasimuddin" userId="78841c454460cc52" providerId="LiveId" clId="{55490691-B961-42AC-93C1-84C2FBF57529}" dt="2025-04-20T09:28:11.143" v="1124" actId="478"/>
          <ac:picMkLst>
            <pc:docMk/>
            <pc:sldMk cId="2749981155" sldId="2147483599"/>
            <ac:picMk id="1026" creationId="{62507AB2-C1E9-DF9C-CAFB-EF4CD28171CC}"/>
          </ac:picMkLst>
        </pc:picChg>
        <pc:picChg chg="add del mod">
          <ac:chgData name="Sheikh Wasimuddin" userId="78841c454460cc52" providerId="LiveId" clId="{55490691-B961-42AC-93C1-84C2FBF57529}" dt="2025-04-20T09:30:43.149" v="1143" actId="14100"/>
          <ac:picMkLst>
            <pc:docMk/>
            <pc:sldMk cId="2749981155" sldId="2147483599"/>
            <ac:picMk id="2050" creationId="{F6D3330F-50EF-3627-A05F-29D3C3BE7D46}"/>
          </ac:picMkLst>
        </pc:picChg>
        <pc:picChg chg="add mod">
          <ac:chgData name="Sheikh Wasimuddin" userId="78841c454460cc52" providerId="LiveId" clId="{55490691-B961-42AC-93C1-84C2FBF57529}" dt="2025-04-20T09:30:43.149" v="1143" actId="14100"/>
          <ac:picMkLst>
            <pc:docMk/>
            <pc:sldMk cId="2749981155" sldId="2147483599"/>
            <ac:picMk id="2052" creationId="{9E7E12C8-AEAC-37EE-D78B-0735DCD1DCA9}"/>
          </ac:picMkLst>
        </pc:picChg>
        <pc:picChg chg="add mod">
          <ac:chgData name="Sheikh Wasimuddin" userId="78841c454460cc52" providerId="LiveId" clId="{55490691-B961-42AC-93C1-84C2FBF57529}" dt="2025-04-20T09:31:09.192" v="1150" actId="1076"/>
          <ac:picMkLst>
            <pc:docMk/>
            <pc:sldMk cId="2749981155" sldId="2147483599"/>
            <ac:picMk id="2054" creationId="{53BE570C-5F8E-DD6E-E30F-1AD457320CFB}"/>
          </ac:picMkLst>
        </pc:picChg>
        <pc:picChg chg="add mod">
          <ac:chgData name="Sheikh Wasimuddin" userId="78841c454460cc52" providerId="LiveId" clId="{55490691-B961-42AC-93C1-84C2FBF57529}" dt="2025-04-20T09:31:47.458" v="1155" actId="1076"/>
          <ac:picMkLst>
            <pc:docMk/>
            <pc:sldMk cId="2749981155" sldId="2147483599"/>
            <ac:picMk id="2056" creationId="{0423819D-6BD6-0EF4-E8C0-6E30740FF8E2}"/>
          </ac:picMkLst>
        </pc:picChg>
        <pc:picChg chg="add mod">
          <ac:chgData name="Sheikh Wasimuddin" userId="78841c454460cc52" providerId="LiveId" clId="{55490691-B961-42AC-93C1-84C2FBF57529}" dt="2025-04-20T09:32:46.791" v="1158" actId="1076"/>
          <ac:picMkLst>
            <pc:docMk/>
            <pc:sldMk cId="2749981155" sldId="2147483599"/>
            <ac:picMk id="2058" creationId="{10551C03-5A56-1CD0-7D57-57859122934B}"/>
          </ac:picMkLst>
        </pc:picChg>
      </pc:sldChg>
      <pc:sldChg chg="addSp delSp modSp mod">
        <pc:chgData name="Sheikh Wasimuddin" userId="78841c454460cc52" providerId="LiveId" clId="{55490691-B961-42AC-93C1-84C2FBF57529}" dt="2025-04-20T10:06:52.423" v="1371" actId="14100"/>
        <pc:sldMkLst>
          <pc:docMk/>
          <pc:sldMk cId="3406092033" sldId="2147483600"/>
        </pc:sldMkLst>
        <pc:spChg chg="add del mod">
          <ac:chgData name="Sheikh Wasimuddin" userId="78841c454460cc52" providerId="LiveId" clId="{55490691-B961-42AC-93C1-84C2FBF57529}" dt="2025-04-20T09:56:44.736" v="1288" actId="2711"/>
          <ac:spMkLst>
            <pc:docMk/>
            <pc:sldMk cId="3406092033" sldId="2147483600"/>
            <ac:spMk id="4" creationId="{18894E52-B94D-2AEF-A5FF-BD132013B3F3}"/>
          </ac:spMkLst>
        </pc:spChg>
        <pc:spChg chg="mod">
          <ac:chgData name="Sheikh Wasimuddin" userId="78841c454460cc52" providerId="LiveId" clId="{55490691-B961-42AC-93C1-84C2FBF57529}" dt="2025-04-20T10:06:26.692" v="1365" actId="14100"/>
          <ac:spMkLst>
            <pc:docMk/>
            <pc:sldMk cId="3406092033" sldId="2147483600"/>
            <ac:spMk id="6" creationId="{4F0B5328-042F-21E0-8EAE-0341E4B46CBA}"/>
          </ac:spMkLst>
        </pc:spChg>
        <pc:spChg chg="mod">
          <ac:chgData name="Sheikh Wasimuddin" userId="78841c454460cc52" providerId="LiveId" clId="{55490691-B961-42AC-93C1-84C2FBF57529}" dt="2025-04-20T09:56:44.736" v="1288" actId="2711"/>
          <ac:spMkLst>
            <pc:docMk/>
            <pc:sldMk cId="3406092033" sldId="2147483600"/>
            <ac:spMk id="7" creationId="{CF4C8AFB-B5EC-8E4C-6A52-C6A48AE64B06}"/>
          </ac:spMkLst>
        </pc:spChg>
        <pc:spChg chg="mod">
          <ac:chgData name="Sheikh Wasimuddin" userId="78841c454460cc52" providerId="LiveId" clId="{55490691-B961-42AC-93C1-84C2FBF57529}" dt="2025-04-20T09:56:44.736" v="1288" actId="2711"/>
          <ac:spMkLst>
            <pc:docMk/>
            <pc:sldMk cId="3406092033" sldId="2147483600"/>
            <ac:spMk id="9" creationId="{C2330570-D62D-C2BD-5304-B6B2F8888C45}"/>
          </ac:spMkLst>
        </pc:spChg>
        <pc:spChg chg="mod">
          <ac:chgData name="Sheikh Wasimuddin" userId="78841c454460cc52" providerId="LiveId" clId="{55490691-B961-42AC-93C1-84C2FBF57529}" dt="2025-04-20T09:56:44.736" v="1288" actId="2711"/>
          <ac:spMkLst>
            <pc:docMk/>
            <pc:sldMk cId="3406092033" sldId="2147483600"/>
            <ac:spMk id="13" creationId="{B32670F6-116F-1312-3389-9BDD7B4FB156}"/>
          </ac:spMkLst>
        </pc:spChg>
        <pc:spChg chg="mod">
          <ac:chgData name="Sheikh Wasimuddin" userId="78841c454460cc52" providerId="LiveId" clId="{55490691-B961-42AC-93C1-84C2FBF57529}" dt="2025-04-20T09:56:44.736" v="1288" actId="2711"/>
          <ac:spMkLst>
            <pc:docMk/>
            <pc:sldMk cId="3406092033" sldId="2147483600"/>
            <ac:spMk id="14" creationId="{0D5A1EF3-29BC-0DEC-554D-59D8A50D6585}"/>
          </ac:spMkLst>
        </pc:spChg>
        <pc:spChg chg="mod">
          <ac:chgData name="Sheikh Wasimuddin" userId="78841c454460cc52" providerId="LiveId" clId="{55490691-B961-42AC-93C1-84C2FBF57529}" dt="2025-04-20T09:56:44.736" v="1288" actId="2711"/>
          <ac:spMkLst>
            <pc:docMk/>
            <pc:sldMk cId="3406092033" sldId="2147483600"/>
            <ac:spMk id="15" creationId="{1585E5F8-7CF1-B96F-6231-DCFBB89A58CA}"/>
          </ac:spMkLst>
        </pc:spChg>
        <pc:spChg chg="mod">
          <ac:chgData name="Sheikh Wasimuddin" userId="78841c454460cc52" providerId="LiveId" clId="{55490691-B961-42AC-93C1-84C2FBF57529}" dt="2025-04-20T09:56:44.736" v="1288" actId="2711"/>
          <ac:spMkLst>
            <pc:docMk/>
            <pc:sldMk cId="3406092033" sldId="2147483600"/>
            <ac:spMk id="16" creationId="{8CF5706E-4FEA-6814-2757-C1BB670F852F}"/>
          </ac:spMkLst>
        </pc:spChg>
        <pc:graphicFrameChg chg="add del modGraphic">
          <ac:chgData name="Sheikh Wasimuddin" userId="78841c454460cc52" providerId="LiveId" clId="{55490691-B961-42AC-93C1-84C2FBF57529}" dt="2025-04-20T09:47:12.998" v="1238" actId="1032"/>
          <ac:graphicFrameMkLst>
            <pc:docMk/>
            <pc:sldMk cId="3406092033" sldId="2147483600"/>
            <ac:graphicFrameMk id="2" creationId="{0129448B-E019-DDA0-E0EC-E7B99BB52630}"/>
          </ac:graphicFrameMkLst>
        </pc:graphicFrameChg>
        <pc:graphicFrameChg chg="del">
          <ac:chgData name="Sheikh Wasimuddin" userId="78841c454460cc52" providerId="LiveId" clId="{55490691-B961-42AC-93C1-84C2FBF57529}" dt="2025-04-20T09:45:50.993" v="1236" actId="478"/>
          <ac:graphicFrameMkLst>
            <pc:docMk/>
            <pc:sldMk cId="3406092033" sldId="2147483600"/>
            <ac:graphicFrameMk id="17" creationId="{1C101EDF-B91C-DFD2-5B88-C0AE235046C4}"/>
          </ac:graphicFrameMkLst>
        </pc:graphicFrameChg>
        <pc:picChg chg="add mod">
          <ac:chgData name="Sheikh Wasimuddin" userId="78841c454460cc52" providerId="LiveId" clId="{55490691-B961-42AC-93C1-84C2FBF57529}" dt="2025-04-20T10:03:48.986" v="1350" actId="1076"/>
          <ac:picMkLst>
            <pc:docMk/>
            <pc:sldMk cId="3406092033" sldId="2147483600"/>
            <ac:picMk id="4098" creationId="{556BCE7B-F4C1-C1D0-780F-9157A7FEF888}"/>
          </ac:picMkLst>
        </pc:picChg>
        <pc:picChg chg="add">
          <ac:chgData name="Sheikh Wasimuddin" userId="78841c454460cc52" providerId="LiveId" clId="{55490691-B961-42AC-93C1-84C2FBF57529}" dt="2025-04-20T10:04:28.305" v="1351"/>
          <ac:picMkLst>
            <pc:docMk/>
            <pc:sldMk cId="3406092033" sldId="2147483600"/>
            <ac:picMk id="4100" creationId="{5B655F29-74F4-610B-AC0A-63921C0FF078}"/>
          </ac:picMkLst>
        </pc:picChg>
        <pc:picChg chg="add mod">
          <ac:chgData name="Sheikh Wasimuddin" userId="78841c454460cc52" providerId="LiveId" clId="{55490691-B961-42AC-93C1-84C2FBF57529}" dt="2025-04-20T10:06:46.443" v="1370" actId="14100"/>
          <ac:picMkLst>
            <pc:docMk/>
            <pc:sldMk cId="3406092033" sldId="2147483600"/>
            <ac:picMk id="4102" creationId="{508F855F-7EAF-3E50-F243-A7C242E88F15}"/>
          </ac:picMkLst>
        </pc:picChg>
        <pc:picChg chg="add mod">
          <ac:chgData name="Sheikh Wasimuddin" userId="78841c454460cc52" providerId="LiveId" clId="{55490691-B961-42AC-93C1-84C2FBF57529}" dt="2025-04-20T10:06:52.423" v="1371" actId="14100"/>
          <ac:picMkLst>
            <pc:docMk/>
            <pc:sldMk cId="3406092033" sldId="2147483600"/>
            <ac:picMk id="4104" creationId="{59673328-BCD7-3E61-18A9-8B52FCBB3964}"/>
          </ac:picMkLst>
        </pc:picChg>
        <pc:cxnChg chg="del">
          <ac:chgData name="Sheikh Wasimuddin" userId="78841c454460cc52" providerId="LiveId" clId="{55490691-B961-42AC-93C1-84C2FBF57529}" dt="2025-04-20T09:47:16.556" v="1239" actId="478"/>
          <ac:cxnSpMkLst>
            <pc:docMk/>
            <pc:sldMk cId="3406092033" sldId="2147483600"/>
            <ac:cxnSpMk id="3" creationId="{E29559BB-7998-1765-AD28-2CEF2E292DA6}"/>
          </ac:cxnSpMkLst>
        </pc:cxnChg>
      </pc:sldChg>
      <pc:sldChg chg="addSp delSp modSp mod">
        <pc:chgData name="Sheikh Wasimuddin" userId="78841c454460cc52" providerId="LiveId" clId="{55490691-B961-42AC-93C1-84C2FBF57529}" dt="2025-04-20T10:02:20.490" v="1341" actId="14100"/>
        <pc:sldMkLst>
          <pc:docMk/>
          <pc:sldMk cId="3387128841" sldId="2147483601"/>
        </pc:sldMkLst>
        <pc:spChg chg="add del mod">
          <ac:chgData name="Sheikh Wasimuddin" userId="78841c454460cc52" providerId="LiveId" clId="{55490691-B961-42AC-93C1-84C2FBF57529}" dt="2025-04-20T10:02:09.294" v="1339" actId="14100"/>
          <ac:spMkLst>
            <pc:docMk/>
            <pc:sldMk cId="3387128841" sldId="2147483601"/>
            <ac:spMk id="6" creationId="{4F0B5328-042F-21E0-8EAE-0341E4B46CBA}"/>
          </ac:spMkLst>
        </pc:spChg>
        <pc:spChg chg="mod">
          <ac:chgData name="Sheikh Wasimuddin" userId="78841c454460cc52" providerId="LiveId" clId="{55490691-B961-42AC-93C1-84C2FBF57529}" dt="2025-04-20T09:56:15.876" v="1286" actId="5793"/>
          <ac:spMkLst>
            <pc:docMk/>
            <pc:sldMk cId="3387128841" sldId="2147483601"/>
            <ac:spMk id="7" creationId="{85BC43DC-A31A-5599-5F67-6D299BEF7C60}"/>
          </ac:spMkLst>
        </pc:spChg>
        <pc:graphicFrameChg chg="del mod">
          <ac:chgData name="Sheikh Wasimuddin" userId="78841c454460cc52" providerId="LiveId" clId="{55490691-B961-42AC-93C1-84C2FBF57529}" dt="2025-04-20T09:56:02.056" v="1283" actId="478"/>
          <ac:graphicFrameMkLst>
            <pc:docMk/>
            <pc:sldMk cId="3387128841" sldId="2147483601"/>
            <ac:graphicFrameMk id="2" creationId="{53A979D2-D1B7-F075-A8A0-89A2531B7465}"/>
          </ac:graphicFrameMkLst>
        </pc:graphicFrameChg>
        <pc:picChg chg="add del mod">
          <ac:chgData name="Sheikh Wasimuddin" userId="78841c454460cc52" providerId="LiveId" clId="{55490691-B961-42AC-93C1-84C2FBF57529}" dt="2025-04-20T09:58:53.027" v="1305" actId="21"/>
          <ac:picMkLst>
            <pc:docMk/>
            <pc:sldMk cId="3387128841" sldId="2147483601"/>
            <ac:picMk id="8" creationId="{22E27E84-07E0-CC46-0900-47C183249330}"/>
          </ac:picMkLst>
        </pc:picChg>
        <pc:picChg chg="add mod">
          <ac:chgData name="Sheikh Wasimuddin" userId="78841c454460cc52" providerId="LiveId" clId="{55490691-B961-42AC-93C1-84C2FBF57529}" dt="2025-04-20T10:00:22.575" v="1317" actId="1076"/>
          <ac:picMkLst>
            <pc:docMk/>
            <pc:sldMk cId="3387128841" sldId="2147483601"/>
            <ac:picMk id="3074" creationId="{5FEB67D9-C0F8-9501-9F0E-376F69551CD3}"/>
          </ac:picMkLst>
        </pc:picChg>
        <pc:picChg chg="add del mod">
          <ac:chgData name="Sheikh Wasimuddin" userId="78841c454460cc52" providerId="LiveId" clId="{55490691-B961-42AC-93C1-84C2FBF57529}" dt="2025-04-20T10:01:00.505" v="1326" actId="688"/>
          <ac:picMkLst>
            <pc:docMk/>
            <pc:sldMk cId="3387128841" sldId="2147483601"/>
            <ac:picMk id="3076" creationId="{8EA90AC5-435B-32F1-B848-238D799782B9}"/>
          </ac:picMkLst>
        </pc:picChg>
        <pc:picChg chg="add mod">
          <ac:chgData name="Sheikh Wasimuddin" userId="78841c454460cc52" providerId="LiveId" clId="{55490691-B961-42AC-93C1-84C2FBF57529}" dt="2025-04-20T10:02:20.490" v="1341" actId="14100"/>
          <ac:picMkLst>
            <pc:docMk/>
            <pc:sldMk cId="3387128841" sldId="2147483601"/>
            <ac:picMk id="3078" creationId="{5517B73D-5AC7-AD85-EE44-95152BFB508A}"/>
          </ac:picMkLst>
        </pc:picChg>
        <pc:cxnChg chg="del">
          <ac:chgData name="Sheikh Wasimuddin" userId="78841c454460cc52" providerId="LiveId" clId="{55490691-B961-42AC-93C1-84C2FBF57529}" dt="2025-04-20T09:56:05.136" v="1284" actId="478"/>
          <ac:cxnSpMkLst>
            <pc:docMk/>
            <pc:sldMk cId="3387128841" sldId="2147483601"/>
            <ac:cxnSpMk id="5" creationId="{A72A2852-3A0F-2F67-FECB-C356234D7C42}"/>
          </ac:cxnSpMkLst>
        </pc:cxnChg>
      </pc:sldChg>
    </pc:docChg>
  </pc:docChgLst>
  <pc:docChgLst>
    <pc:chgData name="Sheikh Wasimuddin" userId="78841c454460cc52" providerId="LiveId" clId="{9B404E21-4C29-4A3C-B366-13CA5019CC77}"/>
    <pc:docChg chg="modSld">
      <pc:chgData name="Sheikh Wasimuddin" userId="78841c454460cc52" providerId="LiveId" clId="{9B404E21-4C29-4A3C-B366-13CA5019CC77}" dt="2025-02-24T13:43:49.014" v="9" actId="20577"/>
      <pc:docMkLst>
        <pc:docMk/>
      </pc:docMkLst>
      <pc:sldChg chg="modSp mod">
        <pc:chgData name="Sheikh Wasimuddin" userId="78841c454460cc52" providerId="LiveId" clId="{9B404E21-4C29-4A3C-B366-13CA5019CC77}" dt="2025-02-24T13:43:49.014" v="9" actId="20577"/>
        <pc:sldMkLst>
          <pc:docMk/>
          <pc:sldMk cId="0" sldId="25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397F3F-325E-4BD1-B5BA-97BBDE627518}" type="doc">
      <dgm:prSet loTypeId="urn:microsoft.com/office/officeart/2005/8/layout/process1" loCatId="process" qsTypeId="urn:microsoft.com/office/officeart/2005/8/quickstyle/simple1" qsCatId="simple" csTypeId="urn:microsoft.com/office/officeart/2005/8/colors/accent0_1" csCatId="mainScheme" phldr="1"/>
      <dgm:spPr/>
    </dgm:pt>
    <dgm:pt modelId="{054BD105-2DFD-495D-9554-1E346E47F73E}">
      <dgm:prSet phldrT="[Text]" custT="1"/>
      <dgm:spPr/>
      <dgm:t>
        <a:bodyPr/>
        <a:lstStyle/>
        <a:p>
          <a:pPr>
            <a:buFont typeface="Wingdings" panose="05000000000000000000" pitchFamily="2" charset="2"/>
            <a:buChar char="q"/>
          </a:pPr>
          <a:r>
            <a:rPr lang="en-IN" sz="1400" b="1" dirty="0">
              <a:latin typeface="Times New Roman" panose="02020603050405020304" pitchFamily="18" charset="0"/>
              <a:cs typeface="Times New Roman" panose="02020603050405020304" pitchFamily="18" charset="0"/>
            </a:rPr>
            <a:t>Component Selection:</a:t>
          </a:r>
        </a:p>
        <a:p>
          <a:pPr>
            <a:buFont typeface="Wingdings" panose="05000000000000000000" pitchFamily="2" charset="2"/>
            <a:buChar char="q"/>
          </a:pPr>
          <a:r>
            <a:rPr lang="en-IN" sz="1400" b="0" dirty="0">
              <a:latin typeface="Times New Roman" panose="02020603050405020304" pitchFamily="18" charset="0"/>
              <a:cs typeface="Times New Roman" panose="02020603050405020304" pitchFamily="18" charset="0"/>
            </a:rPr>
            <a:t>Chose cost-effective yet reliable components like a pulse sensor</a:t>
          </a:r>
        </a:p>
        <a:p>
          <a:pPr>
            <a:buFont typeface="Wingdings" panose="05000000000000000000" pitchFamily="2" charset="2"/>
            <a:buChar char="q"/>
          </a:pPr>
          <a:r>
            <a:rPr lang="en-IN" sz="1400" b="0" dirty="0">
              <a:latin typeface="Times New Roman" panose="02020603050405020304" pitchFamily="18" charset="0"/>
              <a:cs typeface="Times New Roman" panose="02020603050405020304" pitchFamily="18" charset="0"/>
            </a:rPr>
            <a:t> ( SEN0203) and microcontroller (ESP32) to minimize hardware costs without compromising accuracy</a:t>
          </a:r>
          <a:r>
            <a:rPr lang="en-IN" sz="1400" b="1" dirty="0">
              <a:latin typeface="Times New Roman" panose="02020603050405020304" pitchFamily="18" charset="0"/>
              <a:cs typeface="Times New Roman" panose="02020603050405020304" pitchFamily="18" charset="0"/>
            </a:rPr>
            <a:t>.</a:t>
          </a:r>
          <a:endParaRPr lang="en-IN" sz="1400" b="0" dirty="0">
            <a:latin typeface="Times New Roman" panose="02020603050405020304" pitchFamily="18" charset="0"/>
            <a:cs typeface="Times New Roman" panose="02020603050405020304" pitchFamily="18" charset="0"/>
          </a:endParaRPr>
        </a:p>
      </dgm:t>
    </dgm:pt>
    <dgm:pt modelId="{17C6FAAC-1BEC-4940-83E1-B12815F6BC32}" type="parTrans" cxnId="{9FCD9C9A-7FB7-4C35-9A41-F8033087EFBA}">
      <dgm:prSet/>
      <dgm:spPr/>
      <dgm:t>
        <a:bodyPr/>
        <a:lstStyle/>
        <a:p>
          <a:endParaRPr lang="en-IN"/>
        </a:p>
      </dgm:t>
    </dgm:pt>
    <dgm:pt modelId="{C09B0ADE-F527-4887-8184-A0602402FD00}" type="sibTrans" cxnId="{9FCD9C9A-7FB7-4C35-9A41-F8033087EFBA}">
      <dgm:prSet/>
      <dgm:spPr/>
      <dgm:t>
        <a:bodyPr/>
        <a:lstStyle/>
        <a:p>
          <a:endParaRPr lang="en-IN"/>
        </a:p>
      </dgm:t>
    </dgm:pt>
    <dgm:pt modelId="{4EEA4D0C-950A-4ABB-9182-0D0F1465955D}">
      <dgm:prSet phldrT="[Text]" custT="1"/>
      <dgm:spPr/>
      <dgm:t>
        <a:bodyPr/>
        <a:lstStyle/>
        <a:p>
          <a:pPr>
            <a:buNone/>
          </a:pPr>
          <a:r>
            <a:rPr lang="en-IN" sz="1400" b="1" dirty="0">
              <a:latin typeface="Times New Roman" panose="02020603050405020304" pitchFamily="18" charset="0"/>
              <a:cs typeface="Times New Roman" panose="02020603050405020304" pitchFamily="18" charset="0"/>
            </a:rPr>
            <a:t>System Design &amp; Development:</a:t>
          </a:r>
        </a:p>
        <a:p>
          <a:pPr>
            <a:buNone/>
          </a:pPr>
          <a:r>
            <a:rPr lang="en-US" sz="1400" b="0" dirty="0">
              <a:latin typeface="Times New Roman" panose="02020603050405020304" pitchFamily="18" charset="0"/>
              <a:cs typeface="Times New Roman" panose="02020603050405020304" pitchFamily="18" charset="0"/>
            </a:rPr>
            <a:t>Built a simple circuit for capturing heart rate data and programmed the microcontroller to process and transmit the readings.</a:t>
          </a:r>
          <a:r>
            <a:rPr lang="en-IN" sz="1400" b="0" dirty="0">
              <a:latin typeface="Times New Roman" panose="02020603050405020304" pitchFamily="18" charset="0"/>
              <a:cs typeface="Times New Roman" panose="02020603050405020304" pitchFamily="18" charset="0"/>
            </a:rPr>
            <a:t> </a:t>
          </a:r>
        </a:p>
      </dgm:t>
    </dgm:pt>
    <dgm:pt modelId="{784629C6-CD7B-4F59-9BAF-7FDCA047A311}" type="parTrans" cxnId="{9932A4D6-B619-4BDB-9894-26E6BE61BD0F}">
      <dgm:prSet/>
      <dgm:spPr/>
      <dgm:t>
        <a:bodyPr/>
        <a:lstStyle/>
        <a:p>
          <a:endParaRPr lang="en-IN"/>
        </a:p>
      </dgm:t>
    </dgm:pt>
    <dgm:pt modelId="{0E80FC69-2ABA-4C58-9EAF-2222E1388730}" type="sibTrans" cxnId="{9932A4D6-B619-4BDB-9894-26E6BE61BD0F}">
      <dgm:prSet/>
      <dgm:spPr/>
      <dgm:t>
        <a:bodyPr/>
        <a:lstStyle/>
        <a:p>
          <a:endParaRPr lang="en-IN"/>
        </a:p>
      </dgm:t>
    </dgm:pt>
    <dgm:pt modelId="{92DE881D-AD6D-4D0E-9A61-F1050556ADD2}">
      <dgm:prSet phldrT="[Text]" custT="1"/>
      <dgm:spPr/>
      <dgm:t>
        <a:bodyPr/>
        <a:lstStyle/>
        <a:p>
          <a:pPr>
            <a:buNone/>
          </a:pPr>
          <a:r>
            <a:rPr lang="en-US" sz="1400" b="1" dirty="0">
              <a:latin typeface="Times New Roman" panose="02020603050405020304" pitchFamily="18" charset="0"/>
              <a:cs typeface="Times New Roman" panose="02020603050405020304" pitchFamily="18" charset="0"/>
            </a:rPr>
            <a:t>Data Integration:</a:t>
          </a:r>
          <a:br>
            <a:rPr lang="en-US" sz="1400" dirty="0">
              <a:latin typeface="Times New Roman" panose="02020603050405020304" pitchFamily="18" charset="0"/>
              <a:cs typeface="Times New Roman" panose="02020603050405020304" pitchFamily="18" charset="0"/>
            </a:rPr>
          </a:br>
          <a:r>
            <a:rPr lang="en-US" sz="1400" b="0" dirty="0">
              <a:latin typeface="Times New Roman" panose="02020603050405020304" pitchFamily="18" charset="0"/>
              <a:cs typeface="Times New Roman" panose="02020603050405020304" pitchFamily="18" charset="0"/>
            </a:rPr>
            <a:t>Implemented real-time data transmission to Google Sheets or Excel using tools like Google Apps Script or ESP32 Wi-Fi module with APIs, enabling automated logging and remote monitoring</a:t>
          </a:r>
          <a:r>
            <a:rPr lang="en-US" sz="1400" b="1"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dgm:t>
    </dgm:pt>
    <dgm:pt modelId="{9E882094-BE15-458F-B97F-E54FCB230108}" type="parTrans" cxnId="{34E64A51-E091-4277-8A57-7A803808EF37}">
      <dgm:prSet/>
      <dgm:spPr/>
      <dgm:t>
        <a:bodyPr/>
        <a:lstStyle/>
        <a:p>
          <a:endParaRPr lang="en-IN"/>
        </a:p>
      </dgm:t>
    </dgm:pt>
    <dgm:pt modelId="{BF8BD93F-88AD-4148-9BC8-ED9007255F99}" type="sibTrans" cxnId="{34E64A51-E091-4277-8A57-7A803808EF37}">
      <dgm:prSet/>
      <dgm:spPr/>
      <dgm:t>
        <a:bodyPr/>
        <a:lstStyle/>
        <a:p>
          <a:endParaRPr lang="en-IN"/>
        </a:p>
      </dgm:t>
    </dgm:pt>
    <dgm:pt modelId="{EC663C0B-7FFE-4DBA-AC83-103085E488EF}">
      <dgm:prSet phldrT="[Text]" custT="1"/>
      <dgm:spPr/>
      <dgm:t>
        <a:bodyPr/>
        <a:lstStyle/>
        <a:p>
          <a:r>
            <a:rPr lang="en-IN" sz="1400" b="1" dirty="0">
              <a:latin typeface="Times New Roman" panose="02020603050405020304" pitchFamily="18" charset="0"/>
              <a:cs typeface="Times New Roman" panose="02020603050405020304" pitchFamily="18" charset="0"/>
            </a:rPr>
            <a:t>Testing &amp; Validation</a:t>
          </a:r>
          <a:br>
            <a:rPr lang="en-IN"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Compared readings from our prototype with standard commercial devices to ensure reliability and accuracy.</a:t>
          </a:r>
          <a:endParaRPr lang="en-IN" sz="1400" dirty="0">
            <a:latin typeface="Times New Roman" panose="02020603050405020304" pitchFamily="18" charset="0"/>
            <a:cs typeface="Times New Roman" panose="02020603050405020304" pitchFamily="18" charset="0"/>
          </a:endParaRPr>
        </a:p>
      </dgm:t>
    </dgm:pt>
    <dgm:pt modelId="{58C22B7D-D41B-4478-8368-13FB909ACDFE}" type="parTrans" cxnId="{0C5991B7-BDDF-4707-81FC-0E4BBDB726CE}">
      <dgm:prSet/>
      <dgm:spPr/>
      <dgm:t>
        <a:bodyPr/>
        <a:lstStyle/>
        <a:p>
          <a:endParaRPr lang="en-IN"/>
        </a:p>
      </dgm:t>
    </dgm:pt>
    <dgm:pt modelId="{C9A32B40-02BE-4431-88FC-76933E990C1B}" type="sibTrans" cxnId="{0C5991B7-BDDF-4707-81FC-0E4BBDB726CE}">
      <dgm:prSet/>
      <dgm:spPr/>
      <dgm:t>
        <a:bodyPr/>
        <a:lstStyle/>
        <a:p>
          <a:endParaRPr lang="en-IN"/>
        </a:p>
      </dgm:t>
    </dgm:pt>
    <dgm:pt modelId="{298922AC-1AE8-46E4-B785-CF94CCB12394}">
      <dgm:prSet phldrT="[Text]" custT="1"/>
      <dgm:spPr/>
      <dgm:t>
        <a:bodyPr/>
        <a:lstStyle/>
        <a:p>
          <a:pPr>
            <a:buNone/>
          </a:pPr>
          <a:r>
            <a:rPr lang="en-IN" sz="1400" b="1" dirty="0">
              <a:latin typeface="Times New Roman" panose="02020603050405020304" pitchFamily="18" charset="0"/>
              <a:cs typeface="Times New Roman" panose="02020603050405020304" pitchFamily="18" charset="0"/>
            </a:rPr>
            <a:t>User Interface &amp; Usability:</a:t>
          </a:r>
          <a:r>
            <a:rPr lang="en-US" sz="1400" b="0" dirty="0">
              <a:latin typeface="Times New Roman" panose="02020603050405020304" pitchFamily="18" charset="0"/>
              <a:cs typeface="Times New Roman" panose="02020603050405020304" pitchFamily="18" charset="0"/>
            </a:rPr>
            <a:t>Focused on creating a minimal, easy-to-use interface for users and health workers, making the system suitable for both tech-savvy and non-technical individuals.</a:t>
          </a:r>
          <a:endParaRPr lang="en-IN" sz="1400" b="0" dirty="0">
            <a:latin typeface="Times New Roman" panose="02020603050405020304" pitchFamily="18" charset="0"/>
            <a:cs typeface="Times New Roman" panose="02020603050405020304" pitchFamily="18" charset="0"/>
          </a:endParaRPr>
        </a:p>
      </dgm:t>
    </dgm:pt>
    <dgm:pt modelId="{4FA4BB5F-6159-4872-A9E1-02002D267BBB}" type="parTrans" cxnId="{858F9030-4A33-4AE0-A5D4-F672F27F048C}">
      <dgm:prSet/>
      <dgm:spPr/>
      <dgm:t>
        <a:bodyPr/>
        <a:lstStyle/>
        <a:p>
          <a:endParaRPr lang="en-IN"/>
        </a:p>
      </dgm:t>
    </dgm:pt>
    <dgm:pt modelId="{3F9514E6-9052-4D0D-9E60-519FF68633F8}" type="sibTrans" cxnId="{858F9030-4A33-4AE0-A5D4-F672F27F048C}">
      <dgm:prSet/>
      <dgm:spPr/>
      <dgm:t>
        <a:bodyPr/>
        <a:lstStyle/>
        <a:p>
          <a:endParaRPr lang="en-IN"/>
        </a:p>
      </dgm:t>
    </dgm:pt>
    <dgm:pt modelId="{BA1E5ED6-5791-4063-8A72-683FE3AC7AED}" type="pres">
      <dgm:prSet presAssocID="{80397F3F-325E-4BD1-B5BA-97BBDE627518}" presName="Name0" presStyleCnt="0">
        <dgm:presLayoutVars>
          <dgm:dir/>
          <dgm:resizeHandles val="exact"/>
        </dgm:presLayoutVars>
      </dgm:prSet>
      <dgm:spPr/>
    </dgm:pt>
    <dgm:pt modelId="{EF2DE67C-C789-458E-AEB9-56FBEB17AC8D}" type="pres">
      <dgm:prSet presAssocID="{054BD105-2DFD-495D-9554-1E346E47F73E}" presName="node" presStyleLbl="node1" presStyleIdx="0" presStyleCnt="5" custScaleX="119863">
        <dgm:presLayoutVars>
          <dgm:bulletEnabled val="1"/>
        </dgm:presLayoutVars>
      </dgm:prSet>
      <dgm:spPr/>
    </dgm:pt>
    <dgm:pt modelId="{0FBA5EB9-7440-4C9A-BC0B-6ACF11B2F27A}" type="pres">
      <dgm:prSet presAssocID="{C09B0ADE-F527-4887-8184-A0602402FD00}" presName="sibTrans" presStyleLbl="sibTrans2D1" presStyleIdx="0" presStyleCnt="4" custScaleX="189232" custScaleY="146251" custLinFactNeighborX="18738" custLinFactNeighborY="7515"/>
      <dgm:spPr/>
    </dgm:pt>
    <dgm:pt modelId="{25D45D78-8E61-409A-973F-A4E795FAEAAF}" type="pres">
      <dgm:prSet presAssocID="{C09B0ADE-F527-4887-8184-A0602402FD00}" presName="connectorText" presStyleLbl="sibTrans2D1" presStyleIdx="0" presStyleCnt="4"/>
      <dgm:spPr/>
    </dgm:pt>
    <dgm:pt modelId="{553DD42F-200F-49F1-9309-68120C3EA715}" type="pres">
      <dgm:prSet presAssocID="{4EEA4D0C-950A-4ABB-9182-0D0F1465955D}" presName="node" presStyleLbl="node1" presStyleIdx="1" presStyleCnt="5" custLinFactNeighborX="-30200" custLinFactNeighborY="-839">
        <dgm:presLayoutVars>
          <dgm:bulletEnabled val="1"/>
        </dgm:presLayoutVars>
      </dgm:prSet>
      <dgm:spPr/>
    </dgm:pt>
    <dgm:pt modelId="{355944EE-BC2D-4DAD-A7C1-B5A4ACB2AD4A}" type="pres">
      <dgm:prSet presAssocID="{0E80FC69-2ABA-4C58-9EAF-2222E1388730}" presName="sibTrans" presStyleLbl="sibTrans2D1" presStyleIdx="1" presStyleCnt="4" custScaleX="154698" custScaleY="94530" custLinFactNeighborX="9155" custLinFactNeighborY="-8991"/>
      <dgm:spPr/>
    </dgm:pt>
    <dgm:pt modelId="{10A0E701-B20E-4C35-BB6F-E9E2EEFCBB17}" type="pres">
      <dgm:prSet presAssocID="{0E80FC69-2ABA-4C58-9EAF-2222E1388730}" presName="connectorText" presStyleLbl="sibTrans2D1" presStyleIdx="1" presStyleCnt="4"/>
      <dgm:spPr/>
    </dgm:pt>
    <dgm:pt modelId="{F806E322-3F76-4947-9E4E-4C047C608EC7}" type="pres">
      <dgm:prSet presAssocID="{92DE881D-AD6D-4D0E-9A61-F1050556ADD2}" presName="node" presStyleLbl="node1" presStyleIdx="2" presStyleCnt="5" custScaleX="117772">
        <dgm:presLayoutVars>
          <dgm:bulletEnabled val="1"/>
        </dgm:presLayoutVars>
      </dgm:prSet>
      <dgm:spPr/>
    </dgm:pt>
    <dgm:pt modelId="{1C516BF5-C11F-431C-9F33-BE8DD24A5970}" type="pres">
      <dgm:prSet presAssocID="{BF8BD93F-88AD-4148-9BC8-ED9007255F99}" presName="sibTrans" presStyleLbl="sibTrans2D1" presStyleIdx="2" presStyleCnt="4"/>
      <dgm:spPr/>
    </dgm:pt>
    <dgm:pt modelId="{53D1FE0F-E6F4-4B1D-A307-A29CB3BE6FDA}" type="pres">
      <dgm:prSet presAssocID="{BF8BD93F-88AD-4148-9BC8-ED9007255F99}" presName="connectorText" presStyleLbl="sibTrans2D1" presStyleIdx="2" presStyleCnt="4"/>
      <dgm:spPr/>
    </dgm:pt>
    <dgm:pt modelId="{BD41AF84-C787-4C45-BE3C-309B61015800}" type="pres">
      <dgm:prSet presAssocID="{EC663C0B-7FFE-4DBA-AC83-103085E488EF}" presName="node" presStyleLbl="node1" presStyleIdx="3" presStyleCnt="5">
        <dgm:presLayoutVars>
          <dgm:bulletEnabled val="1"/>
        </dgm:presLayoutVars>
      </dgm:prSet>
      <dgm:spPr/>
    </dgm:pt>
    <dgm:pt modelId="{CF84D2C9-712C-4557-A4C6-CAC63512AE64}" type="pres">
      <dgm:prSet presAssocID="{C9A32B40-02BE-4431-88FC-76933E990C1B}" presName="sibTrans" presStyleLbl="sibTrans2D1" presStyleIdx="3" presStyleCnt="4"/>
      <dgm:spPr/>
    </dgm:pt>
    <dgm:pt modelId="{0EEE9285-E5ED-43A1-BC7B-3A06958DD3C5}" type="pres">
      <dgm:prSet presAssocID="{C9A32B40-02BE-4431-88FC-76933E990C1B}" presName="connectorText" presStyleLbl="sibTrans2D1" presStyleIdx="3" presStyleCnt="4"/>
      <dgm:spPr/>
    </dgm:pt>
    <dgm:pt modelId="{9C10DB32-722C-46AF-8D1A-64A9610EAAF0}" type="pres">
      <dgm:prSet presAssocID="{298922AC-1AE8-46E4-B785-CF94CCB12394}" presName="node" presStyleLbl="node1" presStyleIdx="4" presStyleCnt="5">
        <dgm:presLayoutVars>
          <dgm:bulletEnabled val="1"/>
        </dgm:presLayoutVars>
      </dgm:prSet>
      <dgm:spPr/>
    </dgm:pt>
  </dgm:ptLst>
  <dgm:cxnLst>
    <dgm:cxn modelId="{96465D01-7F86-4CD9-B57C-8E28814C1A0F}" type="presOf" srcId="{BF8BD93F-88AD-4148-9BC8-ED9007255F99}" destId="{1C516BF5-C11F-431C-9F33-BE8DD24A5970}" srcOrd="0" destOrd="0" presId="urn:microsoft.com/office/officeart/2005/8/layout/process1"/>
    <dgm:cxn modelId="{88CFCE19-9E3F-4766-9B97-51012EE3A065}" type="presOf" srcId="{C9A32B40-02BE-4431-88FC-76933E990C1B}" destId="{CF84D2C9-712C-4557-A4C6-CAC63512AE64}" srcOrd="0" destOrd="0" presId="urn:microsoft.com/office/officeart/2005/8/layout/process1"/>
    <dgm:cxn modelId="{553DE027-DD3B-4B88-8115-FEF40B924160}" type="presOf" srcId="{C9A32B40-02BE-4431-88FC-76933E990C1B}" destId="{0EEE9285-E5ED-43A1-BC7B-3A06958DD3C5}" srcOrd="1" destOrd="0" presId="urn:microsoft.com/office/officeart/2005/8/layout/process1"/>
    <dgm:cxn modelId="{858F9030-4A33-4AE0-A5D4-F672F27F048C}" srcId="{80397F3F-325E-4BD1-B5BA-97BBDE627518}" destId="{298922AC-1AE8-46E4-B785-CF94CCB12394}" srcOrd="4" destOrd="0" parTransId="{4FA4BB5F-6159-4872-A9E1-02002D267BBB}" sibTransId="{3F9514E6-9052-4D0D-9E60-519FF68633F8}"/>
    <dgm:cxn modelId="{4C2D3134-9526-44B0-9DC7-E6F4BC16B182}" type="presOf" srcId="{298922AC-1AE8-46E4-B785-CF94CCB12394}" destId="{9C10DB32-722C-46AF-8D1A-64A9610EAAF0}" srcOrd="0" destOrd="0" presId="urn:microsoft.com/office/officeart/2005/8/layout/process1"/>
    <dgm:cxn modelId="{8E7D5B39-DE3F-4A63-A577-A8470A60DF09}" type="presOf" srcId="{BF8BD93F-88AD-4148-9BC8-ED9007255F99}" destId="{53D1FE0F-E6F4-4B1D-A307-A29CB3BE6FDA}" srcOrd="1" destOrd="0" presId="urn:microsoft.com/office/officeart/2005/8/layout/process1"/>
    <dgm:cxn modelId="{3C473146-E3E1-453D-9E54-C61FC6F67D46}" type="presOf" srcId="{054BD105-2DFD-495D-9554-1E346E47F73E}" destId="{EF2DE67C-C789-458E-AEB9-56FBEB17AC8D}" srcOrd="0" destOrd="0" presId="urn:microsoft.com/office/officeart/2005/8/layout/process1"/>
    <dgm:cxn modelId="{34E64A51-E091-4277-8A57-7A803808EF37}" srcId="{80397F3F-325E-4BD1-B5BA-97BBDE627518}" destId="{92DE881D-AD6D-4D0E-9A61-F1050556ADD2}" srcOrd="2" destOrd="0" parTransId="{9E882094-BE15-458F-B97F-E54FCB230108}" sibTransId="{BF8BD93F-88AD-4148-9BC8-ED9007255F99}"/>
    <dgm:cxn modelId="{A239727E-313C-4C56-9087-842C33521AC6}" type="presOf" srcId="{80397F3F-325E-4BD1-B5BA-97BBDE627518}" destId="{BA1E5ED6-5791-4063-8A72-683FE3AC7AED}" srcOrd="0" destOrd="0" presId="urn:microsoft.com/office/officeart/2005/8/layout/process1"/>
    <dgm:cxn modelId="{C85E9D80-00D5-4EE8-AF67-D984AF18CFCF}" type="presOf" srcId="{C09B0ADE-F527-4887-8184-A0602402FD00}" destId="{25D45D78-8E61-409A-973F-A4E795FAEAAF}" srcOrd="1" destOrd="0" presId="urn:microsoft.com/office/officeart/2005/8/layout/process1"/>
    <dgm:cxn modelId="{D409D188-3733-4FA7-A98A-BCA22C2E56DC}" type="presOf" srcId="{C09B0ADE-F527-4887-8184-A0602402FD00}" destId="{0FBA5EB9-7440-4C9A-BC0B-6ACF11B2F27A}" srcOrd="0" destOrd="0" presId="urn:microsoft.com/office/officeart/2005/8/layout/process1"/>
    <dgm:cxn modelId="{E6CA3198-E97B-4263-9C04-F93BBAF87769}" type="presOf" srcId="{92DE881D-AD6D-4D0E-9A61-F1050556ADD2}" destId="{F806E322-3F76-4947-9E4E-4C047C608EC7}" srcOrd="0" destOrd="0" presId="urn:microsoft.com/office/officeart/2005/8/layout/process1"/>
    <dgm:cxn modelId="{9FCD9C9A-7FB7-4C35-9A41-F8033087EFBA}" srcId="{80397F3F-325E-4BD1-B5BA-97BBDE627518}" destId="{054BD105-2DFD-495D-9554-1E346E47F73E}" srcOrd="0" destOrd="0" parTransId="{17C6FAAC-1BEC-4940-83E1-B12815F6BC32}" sibTransId="{C09B0ADE-F527-4887-8184-A0602402FD00}"/>
    <dgm:cxn modelId="{25F2B2A3-97F4-49D8-BDAA-7C8C11062BE2}" type="presOf" srcId="{EC663C0B-7FFE-4DBA-AC83-103085E488EF}" destId="{BD41AF84-C787-4C45-BE3C-309B61015800}" srcOrd="0" destOrd="0" presId="urn:microsoft.com/office/officeart/2005/8/layout/process1"/>
    <dgm:cxn modelId="{0C5991B7-BDDF-4707-81FC-0E4BBDB726CE}" srcId="{80397F3F-325E-4BD1-B5BA-97BBDE627518}" destId="{EC663C0B-7FFE-4DBA-AC83-103085E488EF}" srcOrd="3" destOrd="0" parTransId="{58C22B7D-D41B-4478-8368-13FB909ACDFE}" sibTransId="{C9A32B40-02BE-4431-88FC-76933E990C1B}"/>
    <dgm:cxn modelId="{9932A4D6-B619-4BDB-9894-26E6BE61BD0F}" srcId="{80397F3F-325E-4BD1-B5BA-97BBDE627518}" destId="{4EEA4D0C-950A-4ABB-9182-0D0F1465955D}" srcOrd="1" destOrd="0" parTransId="{784629C6-CD7B-4F59-9BAF-7FDCA047A311}" sibTransId="{0E80FC69-2ABA-4C58-9EAF-2222E1388730}"/>
    <dgm:cxn modelId="{CBD71ED8-0EB1-463A-A48C-14151A060000}" type="presOf" srcId="{4EEA4D0C-950A-4ABB-9182-0D0F1465955D}" destId="{553DD42F-200F-49F1-9309-68120C3EA715}" srcOrd="0" destOrd="0" presId="urn:microsoft.com/office/officeart/2005/8/layout/process1"/>
    <dgm:cxn modelId="{AB0013E6-7675-4E16-9418-E19AB2967059}" type="presOf" srcId="{0E80FC69-2ABA-4C58-9EAF-2222E1388730}" destId="{10A0E701-B20E-4C35-BB6F-E9E2EEFCBB17}" srcOrd="1" destOrd="0" presId="urn:microsoft.com/office/officeart/2005/8/layout/process1"/>
    <dgm:cxn modelId="{5ADC26F5-F6B7-454D-9B94-76017C5B6BA6}" type="presOf" srcId="{0E80FC69-2ABA-4C58-9EAF-2222E1388730}" destId="{355944EE-BC2D-4DAD-A7C1-B5A4ACB2AD4A}" srcOrd="0" destOrd="0" presId="urn:microsoft.com/office/officeart/2005/8/layout/process1"/>
    <dgm:cxn modelId="{B184B84E-1B09-4189-B0E2-AA6777FC7FC4}" type="presParOf" srcId="{BA1E5ED6-5791-4063-8A72-683FE3AC7AED}" destId="{EF2DE67C-C789-458E-AEB9-56FBEB17AC8D}" srcOrd="0" destOrd="0" presId="urn:microsoft.com/office/officeart/2005/8/layout/process1"/>
    <dgm:cxn modelId="{D91FF7BE-2813-4C85-9185-689CF57BBA90}" type="presParOf" srcId="{BA1E5ED6-5791-4063-8A72-683FE3AC7AED}" destId="{0FBA5EB9-7440-4C9A-BC0B-6ACF11B2F27A}" srcOrd="1" destOrd="0" presId="urn:microsoft.com/office/officeart/2005/8/layout/process1"/>
    <dgm:cxn modelId="{C5CB8702-E109-43DD-B8E7-FD2CA91F867E}" type="presParOf" srcId="{0FBA5EB9-7440-4C9A-BC0B-6ACF11B2F27A}" destId="{25D45D78-8E61-409A-973F-A4E795FAEAAF}" srcOrd="0" destOrd="0" presId="urn:microsoft.com/office/officeart/2005/8/layout/process1"/>
    <dgm:cxn modelId="{3E823500-CE03-4E5A-9584-C5E560CB26AB}" type="presParOf" srcId="{BA1E5ED6-5791-4063-8A72-683FE3AC7AED}" destId="{553DD42F-200F-49F1-9309-68120C3EA715}" srcOrd="2" destOrd="0" presId="urn:microsoft.com/office/officeart/2005/8/layout/process1"/>
    <dgm:cxn modelId="{A2920817-8CD7-41EA-AD55-0556FEBD3852}" type="presParOf" srcId="{BA1E5ED6-5791-4063-8A72-683FE3AC7AED}" destId="{355944EE-BC2D-4DAD-A7C1-B5A4ACB2AD4A}" srcOrd="3" destOrd="0" presId="urn:microsoft.com/office/officeart/2005/8/layout/process1"/>
    <dgm:cxn modelId="{65CAA363-2B70-42A5-8B50-D23678042BEB}" type="presParOf" srcId="{355944EE-BC2D-4DAD-A7C1-B5A4ACB2AD4A}" destId="{10A0E701-B20E-4C35-BB6F-E9E2EEFCBB17}" srcOrd="0" destOrd="0" presId="urn:microsoft.com/office/officeart/2005/8/layout/process1"/>
    <dgm:cxn modelId="{AF89D9C5-1F93-4F6D-96C4-A8F4E114CAE9}" type="presParOf" srcId="{BA1E5ED6-5791-4063-8A72-683FE3AC7AED}" destId="{F806E322-3F76-4947-9E4E-4C047C608EC7}" srcOrd="4" destOrd="0" presId="urn:microsoft.com/office/officeart/2005/8/layout/process1"/>
    <dgm:cxn modelId="{0ECADE44-9C50-4019-9E1A-551E58E813E7}" type="presParOf" srcId="{BA1E5ED6-5791-4063-8A72-683FE3AC7AED}" destId="{1C516BF5-C11F-431C-9F33-BE8DD24A5970}" srcOrd="5" destOrd="0" presId="urn:microsoft.com/office/officeart/2005/8/layout/process1"/>
    <dgm:cxn modelId="{6A218B56-6FE9-48A8-844C-7B59440D4290}" type="presParOf" srcId="{1C516BF5-C11F-431C-9F33-BE8DD24A5970}" destId="{53D1FE0F-E6F4-4B1D-A307-A29CB3BE6FDA}" srcOrd="0" destOrd="0" presId="urn:microsoft.com/office/officeart/2005/8/layout/process1"/>
    <dgm:cxn modelId="{FDE29916-4679-485C-93E9-7681841A015D}" type="presParOf" srcId="{BA1E5ED6-5791-4063-8A72-683FE3AC7AED}" destId="{BD41AF84-C787-4C45-BE3C-309B61015800}" srcOrd="6" destOrd="0" presId="urn:microsoft.com/office/officeart/2005/8/layout/process1"/>
    <dgm:cxn modelId="{581E394F-0E10-4881-ADB2-F7C3F64580AD}" type="presParOf" srcId="{BA1E5ED6-5791-4063-8A72-683FE3AC7AED}" destId="{CF84D2C9-712C-4557-A4C6-CAC63512AE64}" srcOrd="7" destOrd="0" presId="urn:microsoft.com/office/officeart/2005/8/layout/process1"/>
    <dgm:cxn modelId="{BB08F21A-5A75-4490-B694-A8C9F860431C}" type="presParOf" srcId="{CF84D2C9-712C-4557-A4C6-CAC63512AE64}" destId="{0EEE9285-E5ED-43A1-BC7B-3A06958DD3C5}" srcOrd="0" destOrd="0" presId="urn:microsoft.com/office/officeart/2005/8/layout/process1"/>
    <dgm:cxn modelId="{80C03509-4B64-48D9-B48A-BB28A208E0AF}" type="presParOf" srcId="{BA1E5ED6-5791-4063-8A72-683FE3AC7AED}" destId="{9C10DB32-722C-46AF-8D1A-64A9610EAA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8EF02B-64C4-481B-98CB-7E1854B14D3C}" type="doc">
      <dgm:prSet loTypeId="urn:microsoft.com/office/officeart/2005/8/layout/gear1" loCatId="process" qsTypeId="urn:microsoft.com/office/officeart/2005/8/quickstyle/simple1" qsCatId="simple" csTypeId="urn:microsoft.com/office/officeart/2005/8/colors/accent0_1" csCatId="mainScheme" phldr="1"/>
      <dgm:spPr/>
    </dgm:pt>
    <dgm:pt modelId="{C5AB0C6C-F557-4C66-A8FC-FABA36CAAE79}">
      <dgm:prSet phldrT="[Text]" custT="1"/>
      <dgm:spPr/>
      <dgm:t>
        <a:bodyPr/>
        <a:lstStyle/>
        <a:p>
          <a:r>
            <a:rPr lang="en-IN" sz="1400" dirty="0">
              <a:latin typeface="Times New Roman" panose="02020603050405020304" pitchFamily="18" charset="0"/>
              <a:cs typeface="Times New Roman" panose="02020603050405020304" pitchFamily="18" charset="0"/>
            </a:rPr>
            <a:t>Reading is stored in Spreadsheet and PowerBI dashboard</a:t>
          </a:r>
        </a:p>
      </dgm:t>
    </dgm:pt>
    <dgm:pt modelId="{08BDC3FB-341D-4E4E-969E-58598C482458}" type="parTrans" cxnId="{5BD8073B-0FF6-4D04-A97E-C038753B3C1D}">
      <dgm:prSet/>
      <dgm:spPr/>
      <dgm:t>
        <a:bodyPr/>
        <a:lstStyle/>
        <a:p>
          <a:endParaRPr lang="en-IN"/>
        </a:p>
      </dgm:t>
    </dgm:pt>
    <dgm:pt modelId="{7CCD4B07-8B57-4C66-9E06-13FA230810C7}" type="sibTrans" cxnId="{5BD8073B-0FF6-4D04-A97E-C038753B3C1D}">
      <dgm:prSet/>
      <dgm:spPr/>
      <dgm:t>
        <a:bodyPr/>
        <a:lstStyle/>
        <a:p>
          <a:endParaRPr lang="en-IN">
            <a:latin typeface="Times New Roman" panose="02020603050405020304" pitchFamily="18" charset="0"/>
            <a:cs typeface="Times New Roman" panose="02020603050405020304" pitchFamily="18" charset="0"/>
          </a:endParaRPr>
        </a:p>
      </dgm:t>
    </dgm:pt>
    <dgm:pt modelId="{731E9AF3-E6D6-4E82-8D1A-F9C837FCAEC3}">
      <dgm:prSet phldrT="[Text]" custT="1"/>
      <dgm:spPr/>
      <dgm:t>
        <a:bodyPr/>
        <a:lstStyle/>
        <a:p>
          <a:r>
            <a:rPr lang="en-IN" sz="1400" dirty="0">
              <a:latin typeface="Times New Roman" panose="02020603050405020304" pitchFamily="18" charset="0"/>
              <a:cs typeface="Times New Roman" panose="02020603050405020304" pitchFamily="18" charset="0"/>
            </a:rPr>
            <a:t>Measure heart rate using sensor</a:t>
          </a:r>
        </a:p>
      </dgm:t>
    </dgm:pt>
    <dgm:pt modelId="{737B995B-9906-47A8-A9B7-7F2058802206}" type="parTrans" cxnId="{F82BC020-7124-4232-AAA5-76BBC49A1FD6}">
      <dgm:prSet/>
      <dgm:spPr/>
      <dgm:t>
        <a:bodyPr/>
        <a:lstStyle/>
        <a:p>
          <a:endParaRPr lang="en-IN"/>
        </a:p>
      </dgm:t>
    </dgm:pt>
    <dgm:pt modelId="{4C9F126A-E4E0-46A7-B7EE-F37FB0DA25FC}" type="sibTrans" cxnId="{F82BC020-7124-4232-AAA5-76BBC49A1FD6}">
      <dgm:prSet/>
      <dgm:spPr/>
      <dgm:t>
        <a:bodyPr/>
        <a:lstStyle/>
        <a:p>
          <a:endParaRPr lang="en-IN">
            <a:latin typeface="Times New Roman" panose="02020603050405020304" pitchFamily="18" charset="0"/>
            <a:cs typeface="Times New Roman" panose="02020603050405020304" pitchFamily="18" charset="0"/>
          </a:endParaRPr>
        </a:p>
      </dgm:t>
    </dgm:pt>
    <dgm:pt modelId="{11548D37-3FE3-40FC-8F99-2E50A5B449BE}">
      <dgm:prSet phldrT="[Text]"/>
      <dgm:spPr/>
      <dgm:t>
        <a:bodyPr/>
        <a:lstStyle/>
        <a:p>
          <a:r>
            <a:rPr lang="en-IN" dirty="0">
              <a:latin typeface="Times New Roman" panose="02020603050405020304" pitchFamily="18" charset="0"/>
              <a:cs typeface="Times New Roman" panose="02020603050405020304" pitchFamily="18" charset="0"/>
            </a:rPr>
            <a:t>User</a:t>
          </a:r>
        </a:p>
      </dgm:t>
    </dgm:pt>
    <dgm:pt modelId="{07AC9ECF-8A8F-4203-89C8-8BA82B8FFDEC}" type="parTrans" cxnId="{829F7892-C083-4025-BB2A-7F88ABC295A5}">
      <dgm:prSet/>
      <dgm:spPr/>
      <dgm:t>
        <a:bodyPr/>
        <a:lstStyle/>
        <a:p>
          <a:endParaRPr lang="en-IN"/>
        </a:p>
      </dgm:t>
    </dgm:pt>
    <dgm:pt modelId="{6810223B-5042-4576-A23E-6819992DD2F2}" type="sibTrans" cxnId="{829F7892-C083-4025-BB2A-7F88ABC295A5}">
      <dgm:prSet/>
      <dgm:spPr/>
      <dgm:t>
        <a:bodyPr/>
        <a:lstStyle/>
        <a:p>
          <a:endParaRPr lang="en-IN">
            <a:latin typeface="Times New Roman" panose="02020603050405020304" pitchFamily="18" charset="0"/>
            <a:cs typeface="Times New Roman" panose="02020603050405020304" pitchFamily="18" charset="0"/>
          </a:endParaRPr>
        </a:p>
      </dgm:t>
    </dgm:pt>
    <dgm:pt modelId="{5A12D84C-FEEE-407F-895D-7E6A13F16D0E}" type="pres">
      <dgm:prSet presAssocID="{EA8EF02B-64C4-481B-98CB-7E1854B14D3C}" presName="composite" presStyleCnt="0">
        <dgm:presLayoutVars>
          <dgm:chMax val="3"/>
          <dgm:animLvl val="lvl"/>
          <dgm:resizeHandles val="exact"/>
        </dgm:presLayoutVars>
      </dgm:prSet>
      <dgm:spPr/>
    </dgm:pt>
    <dgm:pt modelId="{D6656E03-04FE-4D2F-82BA-8EB6B1FEED8D}" type="pres">
      <dgm:prSet presAssocID="{C5AB0C6C-F557-4C66-A8FC-FABA36CAAE79}" presName="gear1" presStyleLbl="node1" presStyleIdx="0" presStyleCnt="3">
        <dgm:presLayoutVars>
          <dgm:chMax val="1"/>
          <dgm:bulletEnabled val="1"/>
        </dgm:presLayoutVars>
      </dgm:prSet>
      <dgm:spPr/>
    </dgm:pt>
    <dgm:pt modelId="{B843A783-C419-4C18-8E2E-DA49EB54747F}" type="pres">
      <dgm:prSet presAssocID="{C5AB0C6C-F557-4C66-A8FC-FABA36CAAE79}" presName="gear1srcNode" presStyleLbl="node1" presStyleIdx="0" presStyleCnt="3"/>
      <dgm:spPr/>
    </dgm:pt>
    <dgm:pt modelId="{D6CFC11D-ECDA-4FF3-B861-AFF08F544CC3}" type="pres">
      <dgm:prSet presAssocID="{C5AB0C6C-F557-4C66-A8FC-FABA36CAAE79}" presName="gear1dstNode" presStyleLbl="node1" presStyleIdx="0" presStyleCnt="3"/>
      <dgm:spPr/>
    </dgm:pt>
    <dgm:pt modelId="{8EF20893-9229-40DD-8EA2-28CAF7172ED0}" type="pres">
      <dgm:prSet presAssocID="{731E9AF3-E6D6-4E82-8D1A-F9C837FCAEC3}" presName="gear2" presStyleLbl="node1" presStyleIdx="1" presStyleCnt="3" custScaleX="119698">
        <dgm:presLayoutVars>
          <dgm:chMax val="1"/>
          <dgm:bulletEnabled val="1"/>
        </dgm:presLayoutVars>
      </dgm:prSet>
      <dgm:spPr/>
    </dgm:pt>
    <dgm:pt modelId="{EF350538-3BF5-46D5-A74E-6A764B8FDC39}" type="pres">
      <dgm:prSet presAssocID="{731E9AF3-E6D6-4E82-8D1A-F9C837FCAEC3}" presName="gear2srcNode" presStyleLbl="node1" presStyleIdx="1" presStyleCnt="3"/>
      <dgm:spPr/>
    </dgm:pt>
    <dgm:pt modelId="{4BF411E1-FEBF-438D-940D-2B7A5AA696D0}" type="pres">
      <dgm:prSet presAssocID="{731E9AF3-E6D6-4E82-8D1A-F9C837FCAEC3}" presName="gear2dstNode" presStyleLbl="node1" presStyleIdx="1" presStyleCnt="3"/>
      <dgm:spPr/>
    </dgm:pt>
    <dgm:pt modelId="{2A9D935E-4D49-418E-A86D-05D260023D1D}" type="pres">
      <dgm:prSet presAssocID="{11548D37-3FE3-40FC-8F99-2E50A5B449BE}" presName="gear3" presStyleLbl="node1" presStyleIdx="2" presStyleCnt="3" custLinFactNeighborX="14672" custLinFactNeighborY="-47389"/>
      <dgm:spPr/>
    </dgm:pt>
    <dgm:pt modelId="{F266027C-29F9-4D5B-9720-0DF0C11431E6}" type="pres">
      <dgm:prSet presAssocID="{11548D37-3FE3-40FC-8F99-2E50A5B449BE}" presName="gear3tx" presStyleLbl="node1" presStyleIdx="2" presStyleCnt="3">
        <dgm:presLayoutVars>
          <dgm:chMax val="1"/>
          <dgm:bulletEnabled val="1"/>
        </dgm:presLayoutVars>
      </dgm:prSet>
      <dgm:spPr/>
    </dgm:pt>
    <dgm:pt modelId="{6DC72B7F-B487-4A97-8C9D-D40DDB329F0C}" type="pres">
      <dgm:prSet presAssocID="{11548D37-3FE3-40FC-8F99-2E50A5B449BE}" presName="gear3srcNode" presStyleLbl="node1" presStyleIdx="2" presStyleCnt="3"/>
      <dgm:spPr/>
    </dgm:pt>
    <dgm:pt modelId="{690D8031-24D0-46C4-BE2B-A917740226CD}" type="pres">
      <dgm:prSet presAssocID="{11548D37-3FE3-40FC-8F99-2E50A5B449BE}" presName="gear3dstNode" presStyleLbl="node1" presStyleIdx="2" presStyleCnt="3"/>
      <dgm:spPr/>
    </dgm:pt>
    <dgm:pt modelId="{6C29EDEE-1BA0-4EF9-B9B9-52DBD7F9A817}" type="pres">
      <dgm:prSet presAssocID="{7CCD4B07-8B57-4C66-9E06-13FA230810C7}" presName="connector1" presStyleLbl="sibTrans2D1" presStyleIdx="0" presStyleCnt="3"/>
      <dgm:spPr/>
    </dgm:pt>
    <dgm:pt modelId="{B96EEE48-A316-4B27-94E5-E38DE884C9B2}" type="pres">
      <dgm:prSet presAssocID="{4C9F126A-E4E0-46A7-B7EE-F37FB0DA25FC}" presName="connector2" presStyleLbl="sibTrans2D1" presStyleIdx="1" presStyleCnt="3" custLinFactNeighborX="30979" custLinFactNeighborY="-33350"/>
      <dgm:spPr/>
    </dgm:pt>
    <dgm:pt modelId="{609BE3EF-0FF2-4BB7-92D6-83E980B82DA9}" type="pres">
      <dgm:prSet presAssocID="{6810223B-5042-4576-A23E-6819992DD2F2}" presName="connector3" presStyleLbl="sibTrans2D1" presStyleIdx="2" presStyleCnt="3" custFlipVert="0" custFlipHor="1" custScaleX="5480" custScaleY="14062" custLinFactNeighborX="-27853" custLinFactNeighborY="-67509"/>
      <dgm:spPr/>
    </dgm:pt>
  </dgm:ptLst>
  <dgm:cxnLst>
    <dgm:cxn modelId="{32C68102-066D-4104-B58D-D47A8771D3C1}" type="presOf" srcId="{731E9AF3-E6D6-4E82-8D1A-F9C837FCAEC3}" destId="{EF350538-3BF5-46D5-A74E-6A764B8FDC39}" srcOrd="1" destOrd="0" presId="urn:microsoft.com/office/officeart/2005/8/layout/gear1"/>
    <dgm:cxn modelId="{824A731B-FB95-4EA0-9C9A-F6CC8A9035F1}" type="presOf" srcId="{EA8EF02B-64C4-481B-98CB-7E1854B14D3C}" destId="{5A12D84C-FEEE-407F-895D-7E6A13F16D0E}" srcOrd="0" destOrd="0" presId="urn:microsoft.com/office/officeart/2005/8/layout/gear1"/>
    <dgm:cxn modelId="{F82BC020-7124-4232-AAA5-76BBC49A1FD6}" srcId="{EA8EF02B-64C4-481B-98CB-7E1854B14D3C}" destId="{731E9AF3-E6D6-4E82-8D1A-F9C837FCAEC3}" srcOrd="1" destOrd="0" parTransId="{737B995B-9906-47A8-A9B7-7F2058802206}" sibTransId="{4C9F126A-E4E0-46A7-B7EE-F37FB0DA25FC}"/>
    <dgm:cxn modelId="{797B3733-5C6E-4496-8566-8272F6B1CE73}" type="presOf" srcId="{731E9AF3-E6D6-4E82-8D1A-F9C837FCAEC3}" destId="{4BF411E1-FEBF-438D-940D-2B7A5AA696D0}" srcOrd="2" destOrd="0" presId="urn:microsoft.com/office/officeart/2005/8/layout/gear1"/>
    <dgm:cxn modelId="{5BD8073B-0FF6-4D04-A97E-C038753B3C1D}" srcId="{EA8EF02B-64C4-481B-98CB-7E1854B14D3C}" destId="{C5AB0C6C-F557-4C66-A8FC-FABA36CAAE79}" srcOrd="0" destOrd="0" parTransId="{08BDC3FB-341D-4E4E-969E-58598C482458}" sibTransId="{7CCD4B07-8B57-4C66-9E06-13FA230810C7}"/>
    <dgm:cxn modelId="{023DA55F-275A-4F67-BFC0-FB143CCF1D00}" type="presOf" srcId="{11548D37-3FE3-40FC-8F99-2E50A5B449BE}" destId="{F266027C-29F9-4D5B-9720-0DF0C11431E6}" srcOrd="1" destOrd="0" presId="urn:microsoft.com/office/officeart/2005/8/layout/gear1"/>
    <dgm:cxn modelId="{46BE7966-A4E7-47FC-A7BB-B5FD4B8A5426}" type="presOf" srcId="{731E9AF3-E6D6-4E82-8D1A-F9C837FCAEC3}" destId="{8EF20893-9229-40DD-8EA2-28CAF7172ED0}" srcOrd="0" destOrd="0" presId="urn:microsoft.com/office/officeart/2005/8/layout/gear1"/>
    <dgm:cxn modelId="{2F8E564E-FA7A-45B1-A74F-A46F1A41A3CF}" type="presOf" srcId="{4C9F126A-E4E0-46A7-B7EE-F37FB0DA25FC}" destId="{B96EEE48-A316-4B27-94E5-E38DE884C9B2}" srcOrd="0" destOrd="0" presId="urn:microsoft.com/office/officeart/2005/8/layout/gear1"/>
    <dgm:cxn modelId="{DD9B846F-03C7-4720-8B63-4CD7DDD4F596}" type="presOf" srcId="{7CCD4B07-8B57-4C66-9E06-13FA230810C7}" destId="{6C29EDEE-1BA0-4EF9-B9B9-52DBD7F9A817}" srcOrd="0" destOrd="0" presId="urn:microsoft.com/office/officeart/2005/8/layout/gear1"/>
    <dgm:cxn modelId="{67D68F74-84B1-4150-AC5C-528853BA84E7}" type="presOf" srcId="{C5AB0C6C-F557-4C66-A8FC-FABA36CAAE79}" destId="{D6656E03-04FE-4D2F-82BA-8EB6B1FEED8D}" srcOrd="0" destOrd="0" presId="urn:microsoft.com/office/officeart/2005/8/layout/gear1"/>
    <dgm:cxn modelId="{5DC0C180-0EDD-4E7B-B636-34A63A1306A1}" type="presOf" srcId="{C5AB0C6C-F557-4C66-A8FC-FABA36CAAE79}" destId="{B843A783-C419-4C18-8E2E-DA49EB54747F}" srcOrd="1" destOrd="0" presId="urn:microsoft.com/office/officeart/2005/8/layout/gear1"/>
    <dgm:cxn modelId="{829F7892-C083-4025-BB2A-7F88ABC295A5}" srcId="{EA8EF02B-64C4-481B-98CB-7E1854B14D3C}" destId="{11548D37-3FE3-40FC-8F99-2E50A5B449BE}" srcOrd="2" destOrd="0" parTransId="{07AC9ECF-8A8F-4203-89C8-8BA82B8FFDEC}" sibTransId="{6810223B-5042-4576-A23E-6819992DD2F2}"/>
    <dgm:cxn modelId="{273FDEB8-2125-4D7D-9B36-5B8340B915A4}" type="presOf" srcId="{11548D37-3FE3-40FC-8F99-2E50A5B449BE}" destId="{690D8031-24D0-46C4-BE2B-A917740226CD}" srcOrd="3" destOrd="0" presId="urn:microsoft.com/office/officeart/2005/8/layout/gear1"/>
    <dgm:cxn modelId="{037804C7-64F4-4F6C-948E-2EB80D8287D8}" type="presOf" srcId="{11548D37-3FE3-40FC-8F99-2E50A5B449BE}" destId="{6DC72B7F-B487-4A97-8C9D-D40DDB329F0C}" srcOrd="2" destOrd="0" presId="urn:microsoft.com/office/officeart/2005/8/layout/gear1"/>
    <dgm:cxn modelId="{380541CC-8935-424E-BECD-527407E43D43}" type="presOf" srcId="{11548D37-3FE3-40FC-8F99-2E50A5B449BE}" destId="{2A9D935E-4D49-418E-A86D-05D260023D1D}" srcOrd="0" destOrd="0" presId="urn:microsoft.com/office/officeart/2005/8/layout/gear1"/>
    <dgm:cxn modelId="{C9BB8CCC-58A7-46B5-84AF-5BF3411F6E9B}" type="presOf" srcId="{C5AB0C6C-F557-4C66-A8FC-FABA36CAAE79}" destId="{D6CFC11D-ECDA-4FF3-B861-AFF08F544CC3}" srcOrd="2" destOrd="0" presId="urn:microsoft.com/office/officeart/2005/8/layout/gear1"/>
    <dgm:cxn modelId="{885010CE-7657-4779-ACC3-CF53B9F4E843}" type="presOf" srcId="{6810223B-5042-4576-A23E-6819992DD2F2}" destId="{609BE3EF-0FF2-4BB7-92D6-83E980B82DA9}" srcOrd="0" destOrd="0" presId="urn:microsoft.com/office/officeart/2005/8/layout/gear1"/>
    <dgm:cxn modelId="{6E19FFC2-37E0-4AD5-A2AD-68D896A12527}" type="presParOf" srcId="{5A12D84C-FEEE-407F-895D-7E6A13F16D0E}" destId="{D6656E03-04FE-4D2F-82BA-8EB6B1FEED8D}" srcOrd="0" destOrd="0" presId="urn:microsoft.com/office/officeart/2005/8/layout/gear1"/>
    <dgm:cxn modelId="{DFDD4B36-52A2-4FAC-86CE-E87F6AB0E348}" type="presParOf" srcId="{5A12D84C-FEEE-407F-895D-7E6A13F16D0E}" destId="{B843A783-C419-4C18-8E2E-DA49EB54747F}" srcOrd="1" destOrd="0" presId="urn:microsoft.com/office/officeart/2005/8/layout/gear1"/>
    <dgm:cxn modelId="{6F057325-91AD-424F-8ADB-96C7B11D96F0}" type="presParOf" srcId="{5A12D84C-FEEE-407F-895D-7E6A13F16D0E}" destId="{D6CFC11D-ECDA-4FF3-B861-AFF08F544CC3}" srcOrd="2" destOrd="0" presId="urn:microsoft.com/office/officeart/2005/8/layout/gear1"/>
    <dgm:cxn modelId="{83149625-E0AC-4204-B9D5-74E8A50EB87E}" type="presParOf" srcId="{5A12D84C-FEEE-407F-895D-7E6A13F16D0E}" destId="{8EF20893-9229-40DD-8EA2-28CAF7172ED0}" srcOrd="3" destOrd="0" presId="urn:microsoft.com/office/officeart/2005/8/layout/gear1"/>
    <dgm:cxn modelId="{E9895D51-989B-4866-8699-80D280CAA6E1}" type="presParOf" srcId="{5A12D84C-FEEE-407F-895D-7E6A13F16D0E}" destId="{EF350538-3BF5-46D5-A74E-6A764B8FDC39}" srcOrd="4" destOrd="0" presId="urn:microsoft.com/office/officeart/2005/8/layout/gear1"/>
    <dgm:cxn modelId="{4892993E-519E-4F0E-B76D-E92D2D94CB3C}" type="presParOf" srcId="{5A12D84C-FEEE-407F-895D-7E6A13F16D0E}" destId="{4BF411E1-FEBF-438D-940D-2B7A5AA696D0}" srcOrd="5" destOrd="0" presId="urn:microsoft.com/office/officeart/2005/8/layout/gear1"/>
    <dgm:cxn modelId="{CC7C26CB-E0DC-4B37-8AEA-46D6E5449A41}" type="presParOf" srcId="{5A12D84C-FEEE-407F-895D-7E6A13F16D0E}" destId="{2A9D935E-4D49-418E-A86D-05D260023D1D}" srcOrd="6" destOrd="0" presId="urn:microsoft.com/office/officeart/2005/8/layout/gear1"/>
    <dgm:cxn modelId="{583B3C54-1BA7-498E-96BD-37FD3139FDAD}" type="presParOf" srcId="{5A12D84C-FEEE-407F-895D-7E6A13F16D0E}" destId="{F266027C-29F9-4D5B-9720-0DF0C11431E6}" srcOrd="7" destOrd="0" presId="urn:microsoft.com/office/officeart/2005/8/layout/gear1"/>
    <dgm:cxn modelId="{CA5E22BA-1CB2-4EFB-A270-8366F845540B}" type="presParOf" srcId="{5A12D84C-FEEE-407F-895D-7E6A13F16D0E}" destId="{6DC72B7F-B487-4A97-8C9D-D40DDB329F0C}" srcOrd="8" destOrd="0" presId="urn:microsoft.com/office/officeart/2005/8/layout/gear1"/>
    <dgm:cxn modelId="{69C776A9-1457-404B-BC54-CC68844810F7}" type="presParOf" srcId="{5A12D84C-FEEE-407F-895D-7E6A13F16D0E}" destId="{690D8031-24D0-46C4-BE2B-A917740226CD}" srcOrd="9" destOrd="0" presId="urn:microsoft.com/office/officeart/2005/8/layout/gear1"/>
    <dgm:cxn modelId="{B2E3B249-70A5-483C-89D8-DBF24B3DAF84}" type="presParOf" srcId="{5A12D84C-FEEE-407F-895D-7E6A13F16D0E}" destId="{6C29EDEE-1BA0-4EF9-B9B9-52DBD7F9A817}" srcOrd="10" destOrd="0" presId="urn:microsoft.com/office/officeart/2005/8/layout/gear1"/>
    <dgm:cxn modelId="{65DCCB70-02B5-47EE-9262-C88844F317D9}" type="presParOf" srcId="{5A12D84C-FEEE-407F-895D-7E6A13F16D0E}" destId="{B96EEE48-A316-4B27-94E5-E38DE884C9B2}" srcOrd="11" destOrd="0" presId="urn:microsoft.com/office/officeart/2005/8/layout/gear1"/>
    <dgm:cxn modelId="{377A7C1D-CAA5-4CD5-B006-D35EF108C01F}" type="presParOf" srcId="{5A12D84C-FEEE-407F-895D-7E6A13F16D0E}" destId="{609BE3EF-0FF2-4BB7-92D6-83E980B82DA9}"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8B519F-1F4A-41A1-A14E-9B7F60DC8557}" type="doc">
      <dgm:prSet loTypeId="urn:microsoft.com/office/officeart/2005/8/layout/gear1" loCatId="process" qsTypeId="urn:microsoft.com/office/officeart/2005/8/quickstyle/simple1" qsCatId="simple" csTypeId="urn:microsoft.com/office/officeart/2005/8/colors/accent0_1" csCatId="mainScheme" phldr="1"/>
      <dgm:spPr/>
    </dgm:pt>
    <dgm:pt modelId="{A185006F-B0CE-4F9A-AEA8-131C6E7161B7}">
      <dgm:prSet phldrT="[Text]"/>
      <dgm:spPr/>
      <dgm:t>
        <a:bodyPr/>
        <a:lstStyle/>
        <a:p>
          <a:r>
            <a:rPr lang="en-IN" dirty="0">
              <a:latin typeface="Times New Roman" panose="02020603050405020304" pitchFamily="18" charset="0"/>
              <a:cs typeface="Times New Roman" panose="02020603050405020304" pitchFamily="18" charset="0"/>
            </a:rPr>
            <a:t>Visualization</a:t>
          </a:r>
        </a:p>
        <a:p>
          <a:r>
            <a:rPr lang="en-IN" dirty="0">
              <a:latin typeface="Times New Roman" panose="02020603050405020304" pitchFamily="18" charset="0"/>
              <a:cs typeface="Times New Roman" panose="02020603050405020304" pitchFamily="18" charset="0"/>
            </a:rPr>
            <a:t>Of data in PowerBI</a:t>
          </a:r>
        </a:p>
      </dgm:t>
    </dgm:pt>
    <dgm:pt modelId="{C962D0A9-8065-47F8-B5E4-37D6514F7076}" type="parTrans" cxnId="{68D27419-9EBE-4C27-84F0-9D22EDC8D009}">
      <dgm:prSet/>
      <dgm:spPr/>
      <dgm:t>
        <a:bodyPr/>
        <a:lstStyle/>
        <a:p>
          <a:endParaRPr lang="en-IN"/>
        </a:p>
      </dgm:t>
    </dgm:pt>
    <dgm:pt modelId="{16C7210E-55A3-47B8-A143-33F51094FE80}" type="sibTrans" cxnId="{68D27419-9EBE-4C27-84F0-9D22EDC8D009}">
      <dgm:prSet/>
      <dgm:spPr/>
      <dgm:t>
        <a:bodyPr/>
        <a:lstStyle/>
        <a:p>
          <a:endParaRPr lang="en-IN">
            <a:latin typeface="Times New Roman" panose="02020603050405020304" pitchFamily="18" charset="0"/>
            <a:cs typeface="Times New Roman" panose="02020603050405020304" pitchFamily="18" charset="0"/>
          </a:endParaRPr>
        </a:p>
      </dgm:t>
    </dgm:pt>
    <dgm:pt modelId="{453FA6B6-7463-4DA3-B1F4-8F4CB9121760}">
      <dgm:prSet phldrT="[Text]"/>
      <dgm:spPr/>
      <dgm:t>
        <a:bodyPr/>
        <a:lstStyle/>
        <a:p>
          <a:r>
            <a:rPr lang="en-IN" dirty="0">
              <a:latin typeface="Times New Roman" panose="02020603050405020304" pitchFamily="18" charset="0"/>
              <a:cs typeface="Times New Roman" panose="02020603050405020304" pitchFamily="18" charset="0"/>
            </a:rPr>
            <a:t>User gates reading</a:t>
          </a:r>
        </a:p>
      </dgm:t>
    </dgm:pt>
    <dgm:pt modelId="{F5A47EA0-8885-434B-A7CE-32B8A9E24EA1}" type="parTrans" cxnId="{4B9E9B5C-9F3B-4DEA-8B74-598D604A47C7}">
      <dgm:prSet/>
      <dgm:spPr/>
      <dgm:t>
        <a:bodyPr/>
        <a:lstStyle/>
        <a:p>
          <a:endParaRPr lang="en-IN"/>
        </a:p>
      </dgm:t>
    </dgm:pt>
    <dgm:pt modelId="{DB4CB513-9207-45FF-85A9-D7D7D5A6CF07}" type="sibTrans" cxnId="{4B9E9B5C-9F3B-4DEA-8B74-598D604A47C7}">
      <dgm:prSet/>
      <dgm:spPr/>
      <dgm:t>
        <a:bodyPr/>
        <a:lstStyle/>
        <a:p>
          <a:endParaRPr lang="en-IN">
            <a:latin typeface="Times New Roman" panose="02020603050405020304" pitchFamily="18" charset="0"/>
            <a:cs typeface="Times New Roman" panose="02020603050405020304" pitchFamily="18" charset="0"/>
          </a:endParaRPr>
        </a:p>
      </dgm:t>
    </dgm:pt>
    <dgm:pt modelId="{26E20701-DFD2-41A6-928C-0DF91386F11A}" type="pres">
      <dgm:prSet presAssocID="{B78B519F-1F4A-41A1-A14E-9B7F60DC8557}" presName="composite" presStyleCnt="0">
        <dgm:presLayoutVars>
          <dgm:chMax val="3"/>
          <dgm:animLvl val="lvl"/>
          <dgm:resizeHandles val="exact"/>
        </dgm:presLayoutVars>
      </dgm:prSet>
      <dgm:spPr/>
    </dgm:pt>
    <dgm:pt modelId="{C11478E3-8DBD-43D7-BC5E-CE07D80BA747}" type="pres">
      <dgm:prSet presAssocID="{A185006F-B0CE-4F9A-AEA8-131C6E7161B7}" presName="gear1" presStyleLbl="node1" presStyleIdx="0" presStyleCnt="2" custLinFactNeighborX="14508" custLinFactNeighborY="-54898">
        <dgm:presLayoutVars>
          <dgm:chMax val="1"/>
          <dgm:bulletEnabled val="1"/>
        </dgm:presLayoutVars>
      </dgm:prSet>
      <dgm:spPr/>
    </dgm:pt>
    <dgm:pt modelId="{8C924702-DE87-4712-B9A0-2E66E7535D7C}" type="pres">
      <dgm:prSet presAssocID="{A185006F-B0CE-4F9A-AEA8-131C6E7161B7}" presName="gear1srcNode" presStyleLbl="node1" presStyleIdx="0" presStyleCnt="2"/>
      <dgm:spPr/>
    </dgm:pt>
    <dgm:pt modelId="{9DA6F956-A0CE-4815-8210-8902FB9FC94C}" type="pres">
      <dgm:prSet presAssocID="{A185006F-B0CE-4F9A-AEA8-131C6E7161B7}" presName="gear1dstNode" presStyleLbl="node1" presStyleIdx="0" presStyleCnt="2"/>
      <dgm:spPr/>
    </dgm:pt>
    <dgm:pt modelId="{B74E8D00-ED7F-497C-98DD-E1BC601DCABE}" type="pres">
      <dgm:prSet presAssocID="{453FA6B6-7463-4DA3-B1F4-8F4CB9121760}" presName="gear2" presStyleLbl="node1" presStyleIdx="1" presStyleCnt="2" custLinFactNeighborX="35802" custLinFactNeighborY="71781">
        <dgm:presLayoutVars>
          <dgm:chMax val="1"/>
          <dgm:bulletEnabled val="1"/>
        </dgm:presLayoutVars>
      </dgm:prSet>
      <dgm:spPr/>
    </dgm:pt>
    <dgm:pt modelId="{8395FEE8-879D-4710-ABDA-9579BA751550}" type="pres">
      <dgm:prSet presAssocID="{453FA6B6-7463-4DA3-B1F4-8F4CB9121760}" presName="gear2srcNode" presStyleLbl="node1" presStyleIdx="1" presStyleCnt="2"/>
      <dgm:spPr/>
    </dgm:pt>
    <dgm:pt modelId="{12940C58-8285-48AC-994B-9B74DE127F3D}" type="pres">
      <dgm:prSet presAssocID="{453FA6B6-7463-4DA3-B1F4-8F4CB9121760}" presName="gear2dstNode" presStyleLbl="node1" presStyleIdx="1" presStyleCnt="2"/>
      <dgm:spPr/>
    </dgm:pt>
    <dgm:pt modelId="{55C3D40E-EE1C-4F4A-919C-6FFDD585BA79}" type="pres">
      <dgm:prSet presAssocID="{16C7210E-55A3-47B8-A143-33F51094FE80}" presName="connector1" presStyleLbl="sibTrans2D1" presStyleIdx="0" presStyleCnt="2" custFlipHor="1" custScaleX="65544" custScaleY="68075" custLinFactNeighborX="-16645" custLinFactNeighborY="-90752"/>
      <dgm:spPr/>
    </dgm:pt>
    <dgm:pt modelId="{CB18CD53-12F1-46D7-82BB-741A0E4EC8EA}" type="pres">
      <dgm:prSet presAssocID="{DB4CB513-9207-45FF-85A9-D7D7D5A6CF07}" presName="connector2" presStyleLbl="sibTrans2D1" presStyleIdx="1" presStyleCnt="2" custLinFactNeighborX="57125" custLinFactNeighborY="27833"/>
      <dgm:spPr/>
    </dgm:pt>
  </dgm:ptLst>
  <dgm:cxnLst>
    <dgm:cxn modelId="{7F133005-FB06-4C4E-BE6B-F7A40AF30050}" type="presOf" srcId="{16C7210E-55A3-47B8-A143-33F51094FE80}" destId="{55C3D40E-EE1C-4F4A-919C-6FFDD585BA79}" srcOrd="0" destOrd="0" presId="urn:microsoft.com/office/officeart/2005/8/layout/gear1"/>
    <dgm:cxn modelId="{C007C511-BAAC-4379-8965-945A8DFE0E82}" type="presOf" srcId="{B78B519F-1F4A-41A1-A14E-9B7F60DC8557}" destId="{26E20701-DFD2-41A6-928C-0DF91386F11A}" srcOrd="0" destOrd="0" presId="urn:microsoft.com/office/officeart/2005/8/layout/gear1"/>
    <dgm:cxn modelId="{68D27419-9EBE-4C27-84F0-9D22EDC8D009}" srcId="{B78B519F-1F4A-41A1-A14E-9B7F60DC8557}" destId="{A185006F-B0CE-4F9A-AEA8-131C6E7161B7}" srcOrd="0" destOrd="0" parTransId="{C962D0A9-8065-47F8-B5E4-37D6514F7076}" sibTransId="{16C7210E-55A3-47B8-A143-33F51094FE80}"/>
    <dgm:cxn modelId="{2F39923D-2A8D-4DC8-8092-B521957AB720}" type="presOf" srcId="{453FA6B6-7463-4DA3-B1F4-8F4CB9121760}" destId="{8395FEE8-879D-4710-ABDA-9579BA751550}" srcOrd="1" destOrd="0" presId="urn:microsoft.com/office/officeart/2005/8/layout/gear1"/>
    <dgm:cxn modelId="{4B9E9B5C-9F3B-4DEA-8B74-598D604A47C7}" srcId="{B78B519F-1F4A-41A1-A14E-9B7F60DC8557}" destId="{453FA6B6-7463-4DA3-B1F4-8F4CB9121760}" srcOrd="1" destOrd="0" parTransId="{F5A47EA0-8885-434B-A7CE-32B8A9E24EA1}" sibTransId="{DB4CB513-9207-45FF-85A9-D7D7D5A6CF07}"/>
    <dgm:cxn modelId="{662CB642-C35A-433A-B9FA-4E3268F40905}" type="presOf" srcId="{A185006F-B0CE-4F9A-AEA8-131C6E7161B7}" destId="{8C924702-DE87-4712-B9A0-2E66E7535D7C}" srcOrd="1" destOrd="0" presId="urn:microsoft.com/office/officeart/2005/8/layout/gear1"/>
    <dgm:cxn modelId="{69CD8D44-9B10-45E2-A62D-04F49A753611}" type="presOf" srcId="{DB4CB513-9207-45FF-85A9-D7D7D5A6CF07}" destId="{CB18CD53-12F1-46D7-82BB-741A0E4EC8EA}" srcOrd="0" destOrd="0" presId="urn:microsoft.com/office/officeart/2005/8/layout/gear1"/>
    <dgm:cxn modelId="{EC33226A-44C1-43F3-B37D-C8B677A69F4C}" type="presOf" srcId="{453FA6B6-7463-4DA3-B1F4-8F4CB9121760}" destId="{B74E8D00-ED7F-497C-98DD-E1BC601DCABE}" srcOrd="0" destOrd="0" presId="urn:microsoft.com/office/officeart/2005/8/layout/gear1"/>
    <dgm:cxn modelId="{1FA3ED83-91C4-4EF8-A56E-E8088BF4AFD6}" type="presOf" srcId="{A185006F-B0CE-4F9A-AEA8-131C6E7161B7}" destId="{9DA6F956-A0CE-4815-8210-8902FB9FC94C}" srcOrd="2" destOrd="0" presId="urn:microsoft.com/office/officeart/2005/8/layout/gear1"/>
    <dgm:cxn modelId="{0E1CCAD3-1BE3-4D1B-AC69-82F853ABA2AC}" type="presOf" srcId="{A185006F-B0CE-4F9A-AEA8-131C6E7161B7}" destId="{C11478E3-8DBD-43D7-BC5E-CE07D80BA747}" srcOrd="0" destOrd="0" presId="urn:microsoft.com/office/officeart/2005/8/layout/gear1"/>
    <dgm:cxn modelId="{05B409DB-C8F2-4A4A-B63A-D11795815E70}" type="presOf" srcId="{453FA6B6-7463-4DA3-B1F4-8F4CB9121760}" destId="{12940C58-8285-48AC-994B-9B74DE127F3D}" srcOrd="2" destOrd="0" presId="urn:microsoft.com/office/officeart/2005/8/layout/gear1"/>
    <dgm:cxn modelId="{66191B6F-EE3B-4292-B679-6A27622CFD35}" type="presParOf" srcId="{26E20701-DFD2-41A6-928C-0DF91386F11A}" destId="{C11478E3-8DBD-43D7-BC5E-CE07D80BA747}" srcOrd="0" destOrd="0" presId="urn:microsoft.com/office/officeart/2005/8/layout/gear1"/>
    <dgm:cxn modelId="{BFEF2B9B-91C3-45C0-8698-5900035F1E28}" type="presParOf" srcId="{26E20701-DFD2-41A6-928C-0DF91386F11A}" destId="{8C924702-DE87-4712-B9A0-2E66E7535D7C}" srcOrd="1" destOrd="0" presId="urn:microsoft.com/office/officeart/2005/8/layout/gear1"/>
    <dgm:cxn modelId="{4C027B8F-F5CB-4589-B692-F151BC4AC55E}" type="presParOf" srcId="{26E20701-DFD2-41A6-928C-0DF91386F11A}" destId="{9DA6F956-A0CE-4815-8210-8902FB9FC94C}" srcOrd="2" destOrd="0" presId="urn:microsoft.com/office/officeart/2005/8/layout/gear1"/>
    <dgm:cxn modelId="{8C066869-54AE-4BD9-A028-652E474382CC}" type="presParOf" srcId="{26E20701-DFD2-41A6-928C-0DF91386F11A}" destId="{B74E8D00-ED7F-497C-98DD-E1BC601DCABE}" srcOrd="3" destOrd="0" presId="urn:microsoft.com/office/officeart/2005/8/layout/gear1"/>
    <dgm:cxn modelId="{63A014BA-0022-410C-A537-A59012BF5B74}" type="presParOf" srcId="{26E20701-DFD2-41A6-928C-0DF91386F11A}" destId="{8395FEE8-879D-4710-ABDA-9579BA751550}" srcOrd="4" destOrd="0" presId="urn:microsoft.com/office/officeart/2005/8/layout/gear1"/>
    <dgm:cxn modelId="{8E5E4060-F5A2-4E8B-95D6-C655A5259BDE}" type="presParOf" srcId="{26E20701-DFD2-41A6-928C-0DF91386F11A}" destId="{12940C58-8285-48AC-994B-9B74DE127F3D}" srcOrd="5" destOrd="0" presId="urn:microsoft.com/office/officeart/2005/8/layout/gear1"/>
    <dgm:cxn modelId="{485BA81C-1A18-4232-9E07-A32323FCF79A}" type="presParOf" srcId="{26E20701-DFD2-41A6-928C-0DF91386F11A}" destId="{55C3D40E-EE1C-4F4A-919C-6FFDD585BA79}" srcOrd="6" destOrd="0" presId="urn:microsoft.com/office/officeart/2005/8/layout/gear1"/>
    <dgm:cxn modelId="{B93A294C-78CF-44DB-A22A-D7644448FA67}" type="presParOf" srcId="{26E20701-DFD2-41A6-928C-0DF91386F11A}" destId="{CB18CD53-12F1-46D7-82BB-741A0E4EC8EA}" srcOrd="7"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1C4DC5-7847-42DD-A490-5C0E72809A8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9565CC0C-3B10-4C2C-B8D8-BD21B450C528}">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a:buFont typeface="+mj-lt"/>
            <a:buAutoNum type="arabicPeriod"/>
          </a:pPr>
          <a:r>
            <a:rPr lang="en-IN" sz="1800" dirty="0">
              <a:latin typeface="Times New Roman" panose="02020603050405020304" pitchFamily="18" charset="0"/>
              <a:cs typeface="Times New Roman" panose="02020603050405020304" pitchFamily="18" charset="0"/>
            </a:rPr>
            <a:t>Layer Hardware Components(</a:t>
          </a:r>
          <a:r>
            <a:rPr lang="en-IN" sz="1800" dirty="0" err="1">
              <a:latin typeface="Times New Roman" panose="02020603050405020304" pitchFamily="18" charset="0"/>
              <a:cs typeface="Times New Roman" panose="02020603050405020304" pitchFamily="18" charset="0"/>
            </a:rPr>
            <a:t>Pluse</a:t>
          </a:r>
          <a:r>
            <a:rPr lang="en-IN" sz="1800" dirty="0">
              <a:latin typeface="Times New Roman" panose="02020603050405020304" pitchFamily="18" charset="0"/>
              <a:cs typeface="Times New Roman" panose="02020603050405020304" pitchFamily="18" charset="0"/>
            </a:rPr>
            <a:t> Sensor,ESP32,Breadboard,LCD,Jumper Wire</a:t>
          </a:r>
          <a:r>
            <a:rPr lang="en-IN" sz="1900" dirty="0">
              <a:latin typeface="Times New Roman" panose="02020603050405020304" pitchFamily="18" charset="0"/>
              <a:cs typeface="Times New Roman" panose="02020603050405020304" pitchFamily="18" charset="0"/>
            </a:rPr>
            <a:t>)</a:t>
          </a:r>
        </a:p>
      </dgm:t>
    </dgm:pt>
    <dgm:pt modelId="{9FA58874-5B46-4422-879F-C01BC932501E}" type="parTrans" cxnId="{FE59C176-C413-4F5B-9FBC-FB3973C8AD56}">
      <dgm:prSet/>
      <dgm:spPr/>
      <dgm:t>
        <a:bodyPr/>
        <a:lstStyle/>
        <a:p>
          <a:endParaRPr lang="en-IN"/>
        </a:p>
      </dgm:t>
    </dgm:pt>
    <dgm:pt modelId="{A96076B2-F981-45AE-B8C2-7C416908BC88}" type="sibTrans" cxnId="{FE59C176-C413-4F5B-9FBC-FB3973C8AD56}">
      <dgm:prSet/>
      <dgm:spPr/>
      <dgm:t>
        <a:bodyPr/>
        <a:lstStyle/>
        <a:p>
          <a:endParaRPr lang="en-IN"/>
        </a:p>
      </dgm:t>
    </dgm:pt>
    <dgm:pt modelId="{E04B1982-04EE-452E-B765-E4FA8D258C8B}">
      <dgm:prSe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a:buNone/>
          </a:pPr>
          <a:r>
            <a:rPr lang="en-IN" sz="1800" b="0" dirty="0">
              <a:latin typeface="Times New Roman" panose="02020603050405020304" pitchFamily="18" charset="0"/>
              <a:cs typeface="Times New Roman" panose="02020603050405020304" pitchFamily="18" charset="0"/>
            </a:rPr>
            <a:t>Software &amp; Programming( Arduino IDE ,Google Apps Script)</a:t>
          </a:r>
        </a:p>
      </dgm:t>
    </dgm:pt>
    <dgm:pt modelId="{4B748C50-9504-4C3E-B92C-3F7C4F970748}" type="parTrans" cxnId="{6DFD85E4-081F-4539-82AD-B5A883A03889}">
      <dgm:prSet/>
      <dgm:spPr/>
      <dgm:t>
        <a:bodyPr/>
        <a:lstStyle/>
        <a:p>
          <a:endParaRPr lang="en-IN"/>
        </a:p>
      </dgm:t>
    </dgm:pt>
    <dgm:pt modelId="{BB200BC4-4C4B-424C-8C80-F798217CBFE6}" type="sibTrans" cxnId="{6DFD85E4-081F-4539-82AD-B5A883A03889}">
      <dgm:prSet/>
      <dgm:spPr/>
      <dgm:t>
        <a:bodyPr/>
        <a:lstStyle/>
        <a:p>
          <a:endParaRPr lang="en-IN"/>
        </a:p>
      </dgm:t>
    </dgm:pt>
    <dgm:pt modelId="{2D0BA34A-D4F7-4221-ACE7-8A38AAC80D81}">
      <dgm:prSet custT="1"/>
      <dgm:spPr/>
      <dgm:t>
        <a:bodyPr/>
        <a:lstStyle/>
        <a:p>
          <a:r>
            <a:rPr lang="en-IN" sz="1900" dirty="0">
              <a:latin typeface="Times New Roman" panose="02020603050405020304" pitchFamily="18" charset="0"/>
              <a:cs typeface="Times New Roman" panose="02020603050405020304" pitchFamily="18" charset="0"/>
            </a:rPr>
            <a:t>Visualization &amp; Analytics(Power BI)</a:t>
          </a:r>
        </a:p>
      </dgm:t>
    </dgm:pt>
    <dgm:pt modelId="{FC17E78E-5D2A-4C1C-A7A4-EE8CC0AF7A9B}" type="parTrans" cxnId="{A9AA73F6-C842-4894-9EFB-6FD168A4C1B6}">
      <dgm:prSet/>
      <dgm:spPr/>
      <dgm:t>
        <a:bodyPr/>
        <a:lstStyle/>
        <a:p>
          <a:endParaRPr lang="en-IN"/>
        </a:p>
      </dgm:t>
    </dgm:pt>
    <dgm:pt modelId="{6592C4E3-6D47-47D8-B064-62BE59BA6BEB}" type="sibTrans" cxnId="{A9AA73F6-C842-4894-9EFB-6FD168A4C1B6}">
      <dgm:prSet/>
      <dgm:spPr/>
      <dgm:t>
        <a:bodyPr/>
        <a:lstStyle/>
        <a:p>
          <a:endParaRPr lang="en-IN"/>
        </a:p>
      </dgm:t>
    </dgm:pt>
    <dgm:pt modelId="{F9FE7031-9248-4074-879F-0FC07835C5D1}">
      <dgm:prSet custT="1"/>
      <dgm:spPr/>
      <dgm:t>
        <a:bodyPr/>
        <a:lstStyle/>
        <a:p>
          <a:r>
            <a:rPr lang="en-IN" sz="1900" dirty="0">
              <a:latin typeface="Times New Roman" panose="02020603050405020304" pitchFamily="18" charset="0"/>
              <a:cs typeface="Times New Roman" panose="02020603050405020304" pitchFamily="18" charset="0"/>
            </a:rPr>
            <a:t>Cloud &amp; Integration Tools( Google Apps Script API)</a:t>
          </a:r>
        </a:p>
      </dgm:t>
    </dgm:pt>
    <dgm:pt modelId="{FE4D570D-9828-40C7-AAA0-C2BDDA701705}" type="parTrans" cxnId="{4A2CA7AF-532A-4C6A-9CDD-609141B2B6BE}">
      <dgm:prSet/>
      <dgm:spPr/>
      <dgm:t>
        <a:bodyPr/>
        <a:lstStyle/>
        <a:p>
          <a:endParaRPr lang="en-IN"/>
        </a:p>
      </dgm:t>
    </dgm:pt>
    <dgm:pt modelId="{CD6B24BA-D383-4F09-8B41-5C47D54FDEBC}" type="sibTrans" cxnId="{4A2CA7AF-532A-4C6A-9CDD-609141B2B6BE}">
      <dgm:prSet/>
      <dgm:spPr/>
      <dgm:t>
        <a:bodyPr/>
        <a:lstStyle/>
        <a:p>
          <a:endParaRPr lang="en-IN"/>
        </a:p>
      </dgm:t>
    </dgm:pt>
    <dgm:pt modelId="{B680AA54-6C25-47CF-BDBF-6CB0D1F7BD78}" type="pres">
      <dgm:prSet presAssocID="{6A1C4DC5-7847-42DD-A490-5C0E72809A80}" presName="linear" presStyleCnt="0">
        <dgm:presLayoutVars>
          <dgm:animLvl val="lvl"/>
          <dgm:resizeHandles val="exact"/>
        </dgm:presLayoutVars>
      </dgm:prSet>
      <dgm:spPr/>
    </dgm:pt>
    <dgm:pt modelId="{070E7A9F-0B53-4966-9A0D-470D32628328}" type="pres">
      <dgm:prSet presAssocID="{9565CC0C-3B10-4C2C-B8D8-BD21B450C528}" presName="parentText" presStyleLbl="node1" presStyleIdx="0" presStyleCnt="4">
        <dgm:presLayoutVars>
          <dgm:chMax val="0"/>
          <dgm:bulletEnabled val="1"/>
        </dgm:presLayoutVars>
      </dgm:prSet>
      <dgm:spPr/>
    </dgm:pt>
    <dgm:pt modelId="{C33FCEB7-FB9D-4D96-92BF-B009D5E78C23}" type="pres">
      <dgm:prSet presAssocID="{A96076B2-F981-45AE-B8C2-7C416908BC88}" presName="spacer" presStyleCnt="0"/>
      <dgm:spPr/>
    </dgm:pt>
    <dgm:pt modelId="{A1BCC33E-BD8C-456C-804B-357D30176BF8}" type="pres">
      <dgm:prSet presAssocID="{E04B1982-04EE-452E-B765-E4FA8D258C8B}" presName="parentText" presStyleLbl="node1" presStyleIdx="1" presStyleCnt="4" custLinFactNeighborX="-390" custLinFactNeighborY="5486">
        <dgm:presLayoutVars>
          <dgm:chMax val="0"/>
          <dgm:bulletEnabled val="1"/>
        </dgm:presLayoutVars>
      </dgm:prSet>
      <dgm:spPr/>
    </dgm:pt>
    <dgm:pt modelId="{1762FBB0-3521-49E4-806E-CEEF8D0AFEAC}" type="pres">
      <dgm:prSet presAssocID="{BB200BC4-4C4B-424C-8C80-F798217CBFE6}" presName="spacer" presStyleCnt="0"/>
      <dgm:spPr/>
    </dgm:pt>
    <dgm:pt modelId="{54423BE6-A6C9-40D4-B364-74B5CA083E26}" type="pres">
      <dgm:prSet presAssocID="{2D0BA34A-D4F7-4221-ACE7-8A38AAC80D81}" presName="parentText" presStyleLbl="node1" presStyleIdx="2" presStyleCnt="4">
        <dgm:presLayoutVars>
          <dgm:chMax val="0"/>
          <dgm:bulletEnabled val="1"/>
        </dgm:presLayoutVars>
      </dgm:prSet>
      <dgm:spPr/>
    </dgm:pt>
    <dgm:pt modelId="{FF61DADB-6131-493D-812E-D6FFDCE0D8F5}" type="pres">
      <dgm:prSet presAssocID="{6592C4E3-6D47-47D8-B064-62BE59BA6BEB}" presName="spacer" presStyleCnt="0"/>
      <dgm:spPr/>
    </dgm:pt>
    <dgm:pt modelId="{8BFE1D4E-F190-4AB7-AE6D-D3E15E497743}" type="pres">
      <dgm:prSet presAssocID="{F9FE7031-9248-4074-879F-0FC07835C5D1}" presName="parentText" presStyleLbl="node1" presStyleIdx="3" presStyleCnt="4">
        <dgm:presLayoutVars>
          <dgm:chMax val="0"/>
          <dgm:bulletEnabled val="1"/>
        </dgm:presLayoutVars>
      </dgm:prSet>
      <dgm:spPr/>
    </dgm:pt>
  </dgm:ptLst>
  <dgm:cxnLst>
    <dgm:cxn modelId="{FE59C176-C413-4F5B-9FBC-FB3973C8AD56}" srcId="{6A1C4DC5-7847-42DD-A490-5C0E72809A80}" destId="{9565CC0C-3B10-4C2C-B8D8-BD21B450C528}" srcOrd="0" destOrd="0" parTransId="{9FA58874-5B46-4422-879F-C01BC932501E}" sibTransId="{A96076B2-F981-45AE-B8C2-7C416908BC88}"/>
    <dgm:cxn modelId="{4A2CA7AF-532A-4C6A-9CDD-609141B2B6BE}" srcId="{6A1C4DC5-7847-42DD-A490-5C0E72809A80}" destId="{F9FE7031-9248-4074-879F-0FC07835C5D1}" srcOrd="3" destOrd="0" parTransId="{FE4D570D-9828-40C7-AAA0-C2BDDA701705}" sibTransId="{CD6B24BA-D383-4F09-8B41-5C47D54FDEBC}"/>
    <dgm:cxn modelId="{8CF4C7BF-ABEC-46CE-8768-54F023524C12}" type="presOf" srcId="{2D0BA34A-D4F7-4221-ACE7-8A38AAC80D81}" destId="{54423BE6-A6C9-40D4-B364-74B5CA083E26}" srcOrd="0" destOrd="0" presId="urn:microsoft.com/office/officeart/2005/8/layout/vList2"/>
    <dgm:cxn modelId="{931B19D0-456A-41AC-876B-6960BF6DA1D6}" type="presOf" srcId="{9565CC0C-3B10-4C2C-B8D8-BD21B450C528}" destId="{070E7A9F-0B53-4966-9A0D-470D32628328}" srcOrd="0" destOrd="0" presId="urn:microsoft.com/office/officeart/2005/8/layout/vList2"/>
    <dgm:cxn modelId="{6DFD85E4-081F-4539-82AD-B5A883A03889}" srcId="{6A1C4DC5-7847-42DD-A490-5C0E72809A80}" destId="{E04B1982-04EE-452E-B765-E4FA8D258C8B}" srcOrd="1" destOrd="0" parTransId="{4B748C50-9504-4C3E-B92C-3F7C4F970748}" sibTransId="{BB200BC4-4C4B-424C-8C80-F798217CBFE6}"/>
    <dgm:cxn modelId="{980265E6-6CEF-444A-A130-7CA50DD94333}" type="presOf" srcId="{F9FE7031-9248-4074-879F-0FC07835C5D1}" destId="{8BFE1D4E-F190-4AB7-AE6D-D3E15E497743}" srcOrd="0" destOrd="0" presId="urn:microsoft.com/office/officeart/2005/8/layout/vList2"/>
    <dgm:cxn modelId="{63AE61EC-78E7-41DB-99CA-50465E21DFB8}" type="presOf" srcId="{6A1C4DC5-7847-42DD-A490-5C0E72809A80}" destId="{B680AA54-6C25-47CF-BDBF-6CB0D1F7BD78}" srcOrd="0" destOrd="0" presId="urn:microsoft.com/office/officeart/2005/8/layout/vList2"/>
    <dgm:cxn modelId="{6926A3ED-5FC8-4F6C-9204-6DCF8B297ECC}" type="presOf" srcId="{E04B1982-04EE-452E-B765-E4FA8D258C8B}" destId="{A1BCC33E-BD8C-456C-804B-357D30176BF8}" srcOrd="0" destOrd="0" presId="urn:microsoft.com/office/officeart/2005/8/layout/vList2"/>
    <dgm:cxn modelId="{A9AA73F6-C842-4894-9EFB-6FD168A4C1B6}" srcId="{6A1C4DC5-7847-42DD-A490-5C0E72809A80}" destId="{2D0BA34A-D4F7-4221-ACE7-8A38AAC80D81}" srcOrd="2" destOrd="0" parTransId="{FC17E78E-5D2A-4C1C-A7A4-EE8CC0AF7A9B}" sibTransId="{6592C4E3-6D47-47D8-B064-62BE59BA6BEB}"/>
    <dgm:cxn modelId="{CFCB65E4-E55F-4E54-B29D-046D3F4F01CC}" type="presParOf" srcId="{B680AA54-6C25-47CF-BDBF-6CB0D1F7BD78}" destId="{070E7A9F-0B53-4966-9A0D-470D32628328}" srcOrd="0" destOrd="0" presId="urn:microsoft.com/office/officeart/2005/8/layout/vList2"/>
    <dgm:cxn modelId="{1AEC4211-0EBC-468D-93BC-1A439DBD6EFF}" type="presParOf" srcId="{B680AA54-6C25-47CF-BDBF-6CB0D1F7BD78}" destId="{C33FCEB7-FB9D-4D96-92BF-B009D5E78C23}" srcOrd="1" destOrd="0" presId="urn:microsoft.com/office/officeart/2005/8/layout/vList2"/>
    <dgm:cxn modelId="{955CCD0B-E268-400E-BB0A-4D3CBC6D46CA}" type="presParOf" srcId="{B680AA54-6C25-47CF-BDBF-6CB0D1F7BD78}" destId="{A1BCC33E-BD8C-456C-804B-357D30176BF8}" srcOrd="2" destOrd="0" presId="urn:microsoft.com/office/officeart/2005/8/layout/vList2"/>
    <dgm:cxn modelId="{8D44D0AC-4180-43E5-9935-819E502FCBDD}" type="presParOf" srcId="{B680AA54-6C25-47CF-BDBF-6CB0D1F7BD78}" destId="{1762FBB0-3521-49E4-806E-CEEF8D0AFEAC}" srcOrd="3" destOrd="0" presId="urn:microsoft.com/office/officeart/2005/8/layout/vList2"/>
    <dgm:cxn modelId="{9C3D1A01-CE1B-4479-AE01-9344DF7BCA85}" type="presParOf" srcId="{B680AA54-6C25-47CF-BDBF-6CB0D1F7BD78}" destId="{54423BE6-A6C9-40D4-B364-74B5CA083E26}" srcOrd="4" destOrd="0" presId="urn:microsoft.com/office/officeart/2005/8/layout/vList2"/>
    <dgm:cxn modelId="{1562CCC4-227D-4120-9AF4-34EABD811E5C}" type="presParOf" srcId="{B680AA54-6C25-47CF-BDBF-6CB0D1F7BD78}" destId="{FF61DADB-6131-493D-812E-D6FFDCE0D8F5}" srcOrd="5" destOrd="0" presId="urn:microsoft.com/office/officeart/2005/8/layout/vList2"/>
    <dgm:cxn modelId="{812C1942-89A1-4F41-9179-F100132E4B81}" type="presParOf" srcId="{B680AA54-6C25-47CF-BDBF-6CB0D1F7BD78}" destId="{8BFE1D4E-F190-4AB7-AE6D-D3E15E4977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DE67C-C789-458E-AEB9-56FBEB17AC8D}">
      <dsp:nvSpPr>
        <dsp:cNvPr id="0" name=""/>
        <dsp:cNvSpPr/>
      </dsp:nvSpPr>
      <dsp:spPr>
        <a:xfrm>
          <a:off x="6801" y="287991"/>
          <a:ext cx="1958706" cy="2230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IN" sz="1400" b="1" kern="1200" dirty="0">
              <a:latin typeface="Times New Roman" panose="02020603050405020304" pitchFamily="18" charset="0"/>
              <a:cs typeface="Times New Roman" panose="02020603050405020304" pitchFamily="18" charset="0"/>
            </a:rPr>
            <a:t>Component Selection:</a:t>
          </a:r>
        </a:p>
        <a:p>
          <a:pPr marL="0" lvl="0" indent="0" algn="ctr" defTabSz="622300">
            <a:lnSpc>
              <a:spcPct val="90000"/>
            </a:lnSpc>
            <a:spcBef>
              <a:spcPct val="0"/>
            </a:spcBef>
            <a:spcAft>
              <a:spcPct val="35000"/>
            </a:spcAft>
            <a:buFont typeface="Wingdings" panose="05000000000000000000" pitchFamily="2" charset="2"/>
            <a:buNone/>
          </a:pPr>
          <a:r>
            <a:rPr lang="en-IN" sz="1400" b="0" kern="1200" dirty="0">
              <a:latin typeface="Times New Roman" panose="02020603050405020304" pitchFamily="18" charset="0"/>
              <a:cs typeface="Times New Roman" panose="02020603050405020304" pitchFamily="18" charset="0"/>
            </a:rPr>
            <a:t>Chose cost-effective yet reliable components like a pulse sensor</a:t>
          </a:r>
        </a:p>
        <a:p>
          <a:pPr marL="0" lvl="0" indent="0" algn="ctr" defTabSz="622300">
            <a:lnSpc>
              <a:spcPct val="90000"/>
            </a:lnSpc>
            <a:spcBef>
              <a:spcPct val="0"/>
            </a:spcBef>
            <a:spcAft>
              <a:spcPct val="35000"/>
            </a:spcAft>
            <a:buFont typeface="Wingdings" panose="05000000000000000000" pitchFamily="2" charset="2"/>
            <a:buNone/>
          </a:pPr>
          <a:r>
            <a:rPr lang="en-IN" sz="1400" b="0" kern="1200" dirty="0">
              <a:latin typeface="Times New Roman" panose="02020603050405020304" pitchFamily="18" charset="0"/>
              <a:cs typeface="Times New Roman" panose="02020603050405020304" pitchFamily="18" charset="0"/>
            </a:rPr>
            <a:t> ( SEN0203) and microcontroller (ESP32) to minimize hardware costs without compromising accuracy</a:t>
          </a:r>
          <a:r>
            <a:rPr lang="en-IN" sz="1400" b="1" kern="1200" dirty="0">
              <a:latin typeface="Times New Roman" panose="02020603050405020304" pitchFamily="18" charset="0"/>
              <a:cs typeface="Times New Roman" panose="02020603050405020304" pitchFamily="18" charset="0"/>
            </a:rPr>
            <a:t>.</a:t>
          </a:r>
          <a:endParaRPr lang="en-IN" sz="1400" b="0" kern="1200" dirty="0">
            <a:latin typeface="Times New Roman" panose="02020603050405020304" pitchFamily="18" charset="0"/>
            <a:cs typeface="Times New Roman" panose="02020603050405020304" pitchFamily="18" charset="0"/>
          </a:endParaRPr>
        </a:p>
      </dsp:txBody>
      <dsp:txXfrm>
        <a:off x="64170" y="345360"/>
        <a:ext cx="1843968" cy="2116097"/>
      </dsp:txXfrm>
    </dsp:sp>
    <dsp:sp modelId="{0FBA5EB9-7440-4C9A-BC0B-6ACF11B2F27A}">
      <dsp:nvSpPr>
        <dsp:cNvPr id="0" name=""/>
        <dsp:cNvSpPr/>
      </dsp:nvSpPr>
      <dsp:spPr>
        <a:xfrm rot="21572296">
          <a:off x="2024863" y="1127438"/>
          <a:ext cx="527601" cy="5926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a:off x="2024866" y="1246616"/>
        <a:ext cx="369321" cy="355619"/>
      </dsp:txXfrm>
    </dsp:sp>
    <dsp:sp modelId="{553DD42F-200F-49F1-9309-68120C3EA715}">
      <dsp:nvSpPr>
        <dsp:cNvPr id="0" name=""/>
        <dsp:cNvSpPr/>
      </dsp:nvSpPr>
      <dsp:spPr>
        <a:xfrm>
          <a:off x="2491551" y="269274"/>
          <a:ext cx="1634120" cy="2230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System Design &amp; Development:</a:t>
          </a:r>
        </a:p>
        <a:p>
          <a:pPr marL="0" lvl="0" indent="0" algn="ctr" defTabSz="622300">
            <a:lnSpc>
              <a:spcPct val="90000"/>
            </a:lnSpc>
            <a:spcBef>
              <a:spcPct val="0"/>
            </a:spcBef>
            <a:spcAft>
              <a:spcPct val="35000"/>
            </a:spcAft>
            <a:buNone/>
          </a:pPr>
          <a:r>
            <a:rPr lang="en-US" sz="1400" b="0" kern="1200" dirty="0">
              <a:latin typeface="Times New Roman" panose="02020603050405020304" pitchFamily="18" charset="0"/>
              <a:cs typeface="Times New Roman" panose="02020603050405020304" pitchFamily="18" charset="0"/>
            </a:rPr>
            <a:t>Built a simple circuit for capturing heart rate data and programmed the microcontroller to process and transmit the readings.</a:t>
          </a:r>
          <a:r>
            <a:rPr lang="en-IN" sz="1400" b="0" kern="1200" dirty="0">
              <a:latin typeface="Times New Roman" panose="02020603050405020304" pitchFamily="18" charset="0"/>
              <a:cs typeface="Times New Roman" panose="02020603050405020304" pitchFamily="18" charset="0"/>
            </a:rPr>
            <a:t> </a:t>
          </a:r>
        </a:p>
      </dsp:txBody>
      <dsp:txXfrm>
        <a:off x="2539413" y="317136"/>
        <a:ext cx="1538396" cy="2135111"/>
      </dsp:txXfrm>
    </dsp:sp>
    <dsp:sp modelId="{355944EE-BC2D-4DAD-A7C1-B5A4ACB2AD4A}">
      <dsp:nvSpPr>
        <dsp:cNvPr id="0" name=""/>
        <dsp:cNvSpPr/>
      </dsp:nvSpPr>
      <dsp:spPr>
        <a:xfrm rot="25128">
          <a:off x="4245643" y="1165621"/>
          <a:ext cx="640565" cy="38309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4245645" y="1241820"/>
        <a:ext cx="525637" cy="229856"/>
      </dsp:txXfrm>
    </dsp:sp>
    <dsp:sp modelId="{F806E322-3F76-4947-9E4E-4C047C608EC7}">
      <dsp:nvSpPr>
        <dsp:cNvPr id="0" name=""/>
        <dsp:cNvSpPr/>
      </dsp:nvSpPr>
      <dsp:spPr>
        <a:xfrm>
          <a:off x="4906925" y="287991"/>
          <a:ext cx="1924536" cy="2230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Data Integration:</a:t>
          </a:r>
          <a:br>
            <a:rPr lang="en-US" sz="1400" kern="1200" dirty="0">
              <a:latin typeface="Times New Roman" panose="02020603050405020304" pitchFamily="18" charset="0"/>
              <a:cs typeface="Times New Roman" panose="02020603050405020304" pitchFamily="18" charset="0"/>
            </a:rPr>
          </a:br>
          <a:r>
            <a:rPr lang="en-US" sz="1400" b="0" kern="1200" dirty="0">
              <a:latin typeface="Times New Roman" panose="02020603050405020304" pitchFamily="18" charset="0"/>
              <a:cs typeface="Times New Roman" panose="02020603050405020304" pitchFamily="18" charset="0"/>
            </a:rPr>
            <a:t>Implemented real-time data transmission to Google Sheets or Excel using tools like Google Apps Script or ESP32 Wi-Fi module with APIs, enabling automated logging and remote monitoring</a:t>
          </a:r>
          <a:r>
            <a:rPr lang="en-US" sz="1400" b="1" kern="1200" dirty="0">
              <a:latin typeface="Times New Roman" panose="02020603050405020304" pitchFamily="18" charset="0"/>
              <a:cs typeface="Times New Roman" panose="02020603050405020304" pitchFamily="18" charset="0"/>
            </a:rPr>
            <a:t>.</a:t>
          </a:r>
          <a:endParaRPr lang="en-IN" sz="1400" kern="1200" dirty="0">
            <a:latin typeface="Times New Roman" panose="02020603050405020304" pitchFamily="18" charset="0"/>
            <a:cs typeface="Times New Roman" panose="02020603050405020304" pitchFamily="18" charset="0"/>
          </a:endParaRPr>
        </a:p>
      </dsp:txBody>
      <dsp:txXfrm>
        <a:off x="4963293" y="344359"/>
        <a:ext cx="1811800" cy="2118099"/>
      </dsp:txXfrm>
    </dsp:sp>
    <dsp:sp modelId="{1C516BF5-C11F-431C-9F33-BE8DD24A5970}">
      <dsp:nvSpPr>
        <dsp:cNvPr id="0" name=""/>
        <dsp:cNvSpPr/>
      </dsp:nvSpPr>
      <dsp:spPr>
        <a:xfrm>
          <a:off x="6994874" y="1200777"/>
          <a:ext cx="346433" cy="40526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994874" y="1281829"/>
        <a:ext cx="242503" cy="243158"/>
      </dsp:txXfrm>
    </dsp:sp>
    <dsp:sp modelId="{BD41AF84-C787-4C45-BE3C-309B61015800}">
      <dsp:nvSpPr>
        <dsp:cNvPr id="0" name=""/>
        <dsp:cNvSpPr/>
      </dsp:nvSpPr>
      <dsp:spPr>
        <a:xfrm>
          <a:off x="7485111" y="287991"/>
          <a:ext cx="1634120" cy="2230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Testing &amp; Validation</a:t>
          </a:r>
          <a:br>
            <a:rPr lang="en-IN" sz="1400" kern="1200" dirty="0">
              <a:latin typeface="Times New Roman" panose="02020603050405020304" pitchFamily="18" charset="0"/>
              <a:cs typeface="Times New Roman" panose="02020603050405020304" pitchFamily="18" charset="0"/>
            </a:rPr>
          </a:br>
          <a:r>
            <a:rPr lang="en-US" sz="1400" kern="1200" dirty="0">
              <a:latin typeface="Times New Roman" panose="02020603050405020304" pitchFamily="18" charset="0"/>
              <a:cs typeface="Times New Roman" panose="02020603050405020304" pitchFamily="18" charset="0"/>
            </a:rPr>
            <a:t>Compared readings from our prototype with standard commercial devices to ensure reliability and accuracy.</a:t>
          </a:r>
          <a:endParaRPr lang="en-IN" sz="1400" kern="1200" dirty="0">
            <a:latin typeface="Times New Roman" panose="02020603050405020304" pitchFamily="18" charset="0"/>
            <a:cs typeface="Times New Roman" panose="02020603050405020304" pitchFamily="18" charset="0"/>
          </a:endParaRPr>
        </a:p>
      </dsp:txBody>
      <dsp:txXfrm>
        <a:off x="7532973" y="335853"/>
        <a:ext cx="1538396" cy="2135111"/>
      </dsp:txXfrm>
    </dsp:sp>
    <dsp:sp modelId="{CF84D2C9-712C-4557-A4C6-CAC63512AE64}">
      <dsp:nvSpPr>
        <dsp:cNvPr id="0" name=""/>
        <dsp:cNvSpPr/>
      </dsp:nvSpPr>
      <dsp:spPr>
        <a:xfrm>
          <a:off x="9282644" y="1200777"/>
          <a:ext cx="346433" cy="40526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9282644" y="1281829"/>
        <a:ext cx="242503" cy="243158"/>
      </dsp:txXfrm>
    </dsp:sp>
    <dsp:sp modelId="{9C10DB32-722C-46AF-8D1A-64A9610EAAF0}">
      <dsp:nvSpPr>
        <dsp:cNvPr id="0" name=""/>
        <dsp:cNvSpPr/>
      </dsp:nvSpPr>
      <dsp:spPr>
        <a:xfrm>
          <a:off x="9772880" y="287991"/>
          <a:ext cx="1634120" cy="2230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User Interface &amp; Usability:</a:t>
          </a:r>
          <a:r>
            <a:rPr lang="en-US" sz="1400" b="0" kern="1200" dirty="0">
              <a:latin typeface="Times New Roman" panose="02020603050405020304" pitchFamily="18" charset="0"/>
              <a:cs typeface="Times New Roman" panose="02020603050405020304" pitchFamily="18" charset="0"/>
            </a:rPr>
            <a:t>Focused on creating a minimal, easy-to-use interface for users and health workers, making the system suitable for both tech-savvy and non-technical individuals.</a:t>
          </a:r>
          <a:endParaRPr lang="en-IN" sz="1400" b="0" kern="1200" dirty="0">
            <a:latin typeface="Times New Roman" panose="02020603050405020304" pitchFamily="18" charset="0"/>
            <a:cs typeface="Times New Roman" panose="02020603050405020304" pitchFamily="18" charset="0"/>
          </a:endParaRPr>
        </a:p>
      </dsp:txBody>
      <dsp:txXfrm>
        <a:off x="9820742" y="335853"/>
        <a:ext cx="1538396" cy="21351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56E03-04FE-4D2F-82BA-8EB6B1FEED8D}">
      <dsp:nvSpPr>
        <dsp:cNvPr id="0" name=""/>
        <dsp:cNvSpPr/>
      </dsp:nvSpPr>
      <dsp:spPr>
        <a:xfrm>
          <a:off x="1575179" y="1430882"/>
          <a:ext cx="1748855" cy="1748855"/>
        </a:xfrm>
        <a:prstGeom prst="gear9">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Times New Roman" panose="02020603050405020304" pitchFamily="18" charset="0"/>
              <a:cs typeface="Times New Roman" panose="02020603050405020304" pitchFamily="18" charset="0"/>
            </a:rPr>
            <a:t>Reading is stored in Spreadsheet and PowerBI dashboard</a:t>
          </a:r>
        </a:p>
      </dsp:txBody>
      <dsp:txXfrm>
        <a:off x="1926777" y="1840543"/>
        <a:ext cx="1045659" cy="898948"/>
      </dsp:txXfrm>
    </dsp:sp>
    <dsp:sp modelId="{8EF20893-9229-40DD-8EA2-28CAF7172ED0}">
      <dsp:nvSpPr>
        <dsp:cNvPr id="0" name=""/>
        <dsp:cNvSpPr/>
      </dsp:nvSpPr>
      <dsp:spPr>
        <a:xfrm>
          <a:off x="432394" y="1017516"/>
          <a:ext cx="1522433" cy="1271895"/>
        </a:xfrm>
        <a:prstGeom prst="gear6">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Times New Roman" panose="02020603050405020304" pitchFamily="18" charset="0"/>
              <a:cs typeface="Times New Roman" panose="02020603050405020304" pitchFamily="18" charset="0"/>
            </a:rPr>
            <a:t>Measure heart rate using sensor</a:t>
          </a:r>
        </a:p>
      </dsp:txBody>
      <dsp:txXfrm>
        <a:off x="789016" y="1339655"/>
        <a:ext cx="809189" cy="627617"/>
      </dsp:txXfrm>
    </dsp:sp>
    <dsp:sp modelId="{2A9D935E-4D49-418E-A86D-05D260023D1D}">
      <dsp:nvSpPr>
        <dsp:cNvPr id="0" name=""/>
        <dsp:cNvSpPr/>
      </dsp:nvSpPr>
      <dsp:spPr>
        <a:xfrm rot="20700000">
          <a:off x="1493989" y="140038"/>
          <a:ext cx="1246197" cy="1246197"/>
        </a:xfrm>
        <a:prstGeom prst="gear6">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IN" sz="2600" kern="1200" dirty="0">
              <a:latin typeface="Times New Roman" panose="02020603050405020304" pitchFamily="18" charset="0"/>
              <a:cs typeface="Times New Roman" panose="02020603050405020304" pitchFamily="18" charset="0"/>
            </a:rPr>
            <a:t>User</a:t>
          </a:r>
        </a:p>
      </dsp:txBody>
      <dsp:txXfrm rot="-20700000">
        <a:off x="1767317" y="413365"/>
        <a:ext cx="699542" cy="699542"/>
      </dsp:txXfrm>
    </dsp:sp>
    <dsp:sp modelId="{6C29EDEE-1BA0-4EF9-B9B9-52DBD7F9A817}">
      <dsp:nvSpPr>
        <dsp:cNvPr id="0" name=""/>
        <dsp:cNvSpPr/>
      </dsp:nvSpPr>
      <dsp:spPr>
        <a:xfrm>
          <a:off x="1429892" y="1173075"/>
          <a:ext cx="2238535" cy="2238535"/>
        </a:xfrm>
        <a:prstGeom prst="circularArrow">
          <a:avLst>
            <a:gd name="adj1" fmla="val 4688"/>
            <a:gd name="adj2" fmla="val 299029"/>
            <a:gd name="adj3" fmla="val 2485893"/>
            <a:gd name="adj4" fmla="val 15928103"/>
            <a:gd name="adj5" fmla="val 5469"/>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6EEE48-A316-4B27-94E5-E38DE884C9B2}">
      <dsp:nvSpPr>
        <dsp:cNvPr id="0" name=""/>
        <dsp:cNvSpPr/>
      </dsp:nvSpPr>
      <dsp:spPr>
        <a:xfrm>
          <a:off x="836266" y="198031"/>
          <a:ext cx="1626435" cy="1626435"/>
        </a:xfrm>
        <a:prstGeom prst="leftCircularArrow">
          <a:avLst>
            <a:gd name="adj1" fmla="val 6452"/>
            <a:gd name="adj2" fmla="val 429999"/>
            <a:gd name="adj3" fmla="val 10489124"/>
            <a:gd name="adj4" fmla="val 14837806"/>
            <a:gd name="adj5" fmla="val 7527"/>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9BE3EF-0FF2-4BB7-92D6-83E980B82DA9}">
      <dsp:nvSpPr>
        <dsp:cNvPr id="0" name=""/>
        <dsp:cNvSpPr/>
      </dsp:nvSpPr>
      <dsp:spPr>
        <a:xfrm flipH="1">
          <a:off x="1322122" y="-123297"/>
          <a:ext cx="96098" cy="246594"/>
        </a:xfrm>
        <a:prstGeom prst="leftCircularArrow">
          <a:avLst>
            <a:gd name="adj1" fmla="val 5984"/>
            <a:gd name="adj2" fmla="val 394124"/>
            <a:gd name="adj3" fmla="val 13313824"/>
            <a:gd name="adj4" fmla="val 10508221"/>
            <a:gd name="adj5" fmla="val 6981"/>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478E3-8DBD-43D7-BC5E-CE07D80BA747}">
      <dsp:nvSpPr>
        <dsp:cNvPr id="0" name=""/>
        <dsp:cNvSpPr/>
      </dsp:nvSpPr>
      <dsp:spPr>
        <a:xfrm>
          <a:off x="2183378" y="136325"/>
          <a:ext cx="1560078" cy="1560078"/>
        </a:xfrm>
        <a:prstGeom prst="gear9">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Times New Roman" panose="02020603050405020304" pitchFamily="18" charset="0"/>
              <a:cs typeface="Times New Roman" panose="02020603050405020304" pitchFamily="18" charset="0"/>
            </a:rPr>
            <a:t>Visualization</a:t>
          </a:r>
        </a:p>
        <a:p>
          <a:pPr marL="0" lvl="0" indent="0" algn="ctr" defTabSz="577850">
            <a:lnSpc>
              <a:spcPct val="90000"/>
            </a:lnSpc>
            <a:spcBef>
              <a:spcPct val="0"/>
            </a:spcBef>
            <a:spcAft>
              <a:spcPct val="35000"/>
            </a:spcAft>
            <a:buNone/>
          </a:pPr>
          <a:r>
            <a:rPr lang="en-IN" sz="1300" kern="1200" dirty="0">
              <a:latin typeface="Times New Roman" panose="02020603050405020304" pitchFamily="18" charset="0"/>
              <a:cs typeface="Times New Roman" panose="02020603050405020304" pitchFamily="18" charset="0"/>
            </a:rPr>
            <a:t>Of data in PowerBI</a:t>
          </a:r>
        </a:p>
      </dsp:txBody>
      <dsp:txXfrm>
        <a:off x="2497023" y="501766"/>
        <a:ext cx="932788" cy="801912"/>
      </dsp:txXfrm>
    </dsp:sp>
    <dsp:sp modelId="{B74E8D00-ED7F-497C-98DD-E1BC601DCABE}">
      <dsp:nvSpPr>
        <dsp:cNvPr id="0" name=""/>
        <dsp:cNvSpPr/>
      </dsp:nvSpPr>
      <dsp:spPr>
        <a:xfrm>
          <a:off x="1455570" y="1438460"/>
          <a:ext cx="1134602" cy="1134602"/>
        </a:xfrm>
        <a:prstGeom prst="gear6">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Times New Roman" panose="02020603050405020304" pitchFamily="18" charset="0"/>
              <a:cs typeface="Times New Roman" panose="02020603050405020304" pitchFamily="18" charset="0"/>
            </a:rPr>
            <a:t>User gates reading</a:t>
          </a:r>
        </a:p>
      </dsp:txBody>
      <dsp:txXfrm>
        <a:off x="1741209" y="1725826"/>
        <a:ext cx="563324" cy="559870"/>
      </dsp:txXfrm>
    </dsp:sp>
    <dsp:sp modelId="{55C3D40E-EE1C-4F4A-919C-6FFDD585BA79}">
      <dsp:nvSpPr>
        <dsp:cNvPr id="0" name=""/>
        <dsp:cNvSpPr/>
      </dsp:nvSpPr>
      <dsp:spPr>
        <a:xfrm flipH="1">
          <a:off x="2007987" y="-653144"/>
          <a:ext cx="1257721" cy="1306289"/>
        </a:xfrm>
        <a:prstGeom prst="circularArrow">
          <a:avLst>
            <a:gd name="adj1" fmla="val 4878"/>
            <a:gd name="adj2" fmla="val 312630"/>
            <a:gd name="adj3" fmla="val 3016684"/>
            <a:gd name="adj4" fmla="val 15402177"/>
            <a:gd name="adj5" fmla="val 5691"/>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18CD53-12F1-46D7-82BB-741A0E4EC8EA}">
      <dsp:nvSpPr>
        <dsp:cNvPr id="0" name=""/>
        <dsp:cNvSpPr/>
      </dsp:nvSpPr>
      <dsp:spPr>
        <a:xfrm>
          <a:off x="1677235" y="782635"/>
          <a:ext cx="1450873" cy="1450873"/>
        </a:xfrm>
        <a:prstGeom prst="leftCircularArrow">
          <a:avLst>
            <a:gd name="adj1" fmla="val 6452"/>
            <a:gd name="adj2" fmla="val 429999"/>
            <a:gd name="adj3" fmla="val 10489124"/>
            <a:gd name="adj4" fmla="val 14837806"/>
            <a:gd name="adj5" fmla="val 7527"/>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E7A9F-0B53-4966-9A0D-470D32628328}">
      <dsp:nvSpPr>
        <dsp:cNvPr id="0" name=""/>
        <dsp:cNvSpPr/>
      </dsp:nvSpPr>
      <dsp:spPr>
        <a:xfrm>
          <a:off x="0" y="36693"/>
          <a:ext cx="8128000" cy="1198080"/>
        </a:xfrm>
        <a:prstGeom prst="roundRect">
          <a:avLst/>
        </a:prstGeom>
        <a:solidFill>
          <a:schemeClr val="accent2">
            <a:hueOff val="0"/>
            <a:satOff val="0"/>
            <a:lumOff val="0"/>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mj-lt"/>
            <a:buNone/>
          </a:pPr>
          <a:r>
            <a:rPr lang="en-IN" sz="1800" kern="1200" dirty="0">
              <a:latin typeface="Times New Roman" panose="02020603050405020304" pitchFamily="18" charset="0"/>
              <a:cs typeface="Times New Roman" panose="02020603050405020304" pitchFamily="18" charset="0"/>
            </a:rPr>
            <a:t>Layer Hardware Components(</a:t>
          </a:r>
          <a:r>
            <a:rPr lang="en-IN" sz="1800" kern="1200" dirty="0" err="1">
              <a:latin typeface="Times New Roman" panose="02020603050405020304" pitchFamily="18" charset="0"/>
              <a:cs typeface="Times New Roman" panose="02020603050405020304" pitchFamily="18" charset="0"/>
            </a:rPr>
            <a:t>Pluse</a:t>
          </a:r>
          <a:r>
            <a:rPr lang="en-IN" sz="1800" kern="1200" dirty="0">
              <a:latin typeface="Times New Roman" panose="02020603050405020304" pitchFamily="18" charset="0"/>
              <a:cs typeface="Times New Roman" panose="02020603050405020304" pitchFamily="18" charset="0"/>
            </a:rPr>
            <a:t> Sensor,ESP32,Breadboard,LCD,Jumper Wire</a:t>
          </a:r>
          <a:r>
            <a:rPr lang="en-IN" sz="1900" kern="1200" dirty="0">
              <a:latin typeface="Times New Roman" panose="02020603050405020304" pitchFamily="18" charset="0"/>
              <a:cs typeface="Times New Roman" panose="02020603050405020304" pitchFamily="18" charset="0"/>
            </a:rPr>
            <a:t>)</a:t>
          </a:r>
        </a:p>
      </dsp:txBody>
      <dsp:txXfrm>
        <a:off x="58485" y="95178"/>
        <a:ext cx="8011030" cy="1081110"/>
      </dsp:txXfrm>
    </dsp:sp>
    <dsp:sp modelId="{A1BCC33E-BD8C-456C-804B-357D30176BF8}">
      <dsp:nvSpPr>
        <dsp:cNvPr id="0" name=""/>
        <dsp:cNvSpPr/>
      </dsp:nvSpPr>
      <dsp:spPr>
        <a:xfrm>
          <a:off x="0" y="1429205"/>
          <a:ext cx="8128000" cy="1198080"/>
        </a:xfrm>
        <a:prstGeom prst="roundRect">
          <a:avLst/>
        </a:prstGeom>
        <a:solidFill>
          <a:schemeClr val="accent3">
            <a:hueOff val="0"/>
            <a:satOff val="0"/>
            <a:lumOff val="0"/>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latin typeface="Times New Roman" panose="02020603050405020304" pitchFamily="18" charset="0"/>
              <a:cs typeface="Times New Roman" panose="02020603050405020304" pitchFamily="18" charset="0"/>
            </a:rPr>
            <a:t>Software &amp; Programming( Arduino IDE ,Google Apps Script)</a:t>
          </a:r>
        </a:p>
      </dsp:txBody>
      <dsp:txXfrm>
        <a:off x="58485" y="1487690"/>
        <a:ext cx="8011030" cy="1081110"/>
      </dsp:txXfrm>
    </dsp:sp>
    <dsp:sp modelId="{54423BE6-A6C9-40D4-B364-74B5CA083E26}">
      <dsp:nvSpPr>
        <dsp:cNvPr id="0" name=""/>
        <dsp:cNvSpPr/>
      </dsp:nvSpPr>
      <dsp:spPr>
        <a:xfrm>
          <a:off x="0" y="2801493"/>
          <a:ext cx="8128000" cy="11980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latin typeface="Times New Roman" panose="02020603050405020304" pitchFamily="18" charset="0"/>
              <a:cs typeface="Times New Roman" panose="02020603050405020304" pitchFamily="18" charset="0"/>
            </a:rPr>
            <a:t>Visualization &amp; Analytics(Power BI)</a:t>
          </a:r>
        </a:p>
      </dsp:txBody>
      <dsp:txXfrm>
        <a:off x="58485" y="2859978"/>
        <a:ext cx="8011030" cy="1081110"/>
      </dsp:txXfrm>
    </dsp:sp>
    <dsp:sp modelId="{8BFE1D4E-F190-4AB7-AE6D-D3E15E497743}">
      <dsp:nvSpPr>
        <dsp:cNvPr id="0" name=""/>
        <dsp:cNvSpPr/>
      </dsp:nvSpPr>
      <dsp:spPr>
        <a:xfrm>
          <a:off x="0" y="4183893"/>
          <a:ext cx="8128000" cy="11980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latin typeface="Times New Roman" panose="02020603050405020304" pitchFamily="18" charset="0"/>
              <a:cs typeface="Times New Roman" panose="02020603050405020304" pitchFamily="18" charset="0"/>
            </a:rPr>
            <a:t>Cloud &amp; Integration Tools( Google Apps Script API)</a:t>
          </a:r>
        </a:p>
      </dsp:txBody>
      <dsp:txXfrm>
        <a:off x="58485" y="4242378"/>
        <a:ext cx="8011030" cy="1081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Idea Submissions Form – Details of the form</a:t>
            </a:r>
            <a:br>
              <a:rPr lang="en-US" sz="1100" dirty="0"/>
            </a:br>
            <a:r>
              <a:rPr lang="en-US" sz="1100" dirty="0"/>
              <a:t>Topic </a:t>
            </a:r>
          </a:p>
          <a:p>
            <a:r>
              <a:rPr lang="en-US" sz="1100" dirty="0"/>
              <a:t>Thesis Abstract</a:t>
            </a:r>
            <a:br>
              <a:rPr lang="en-US" sz="1100" dirty="0"/>
            </a:br>
            <a:r>
              <a:rPr lang="en-US" sz="1100" dirty="0"/>
              <a:t>Concept Note </a:t>
            </a:r>
            <a:br>
              <a:rPr lang="en-US" sz="1100" dirty="0"/>
            </a:br>
            <a:r>
              <a:rPr lang="en-US" sz="1100" dirty="0"/>
              <a:t>What is the solution Build? </a:t>
            </a:r>
            <a:br>
              <a:rPr lang="en-US" sz="1100" dirty="0"/>
            </a:br>
            <a:r>
              <a:rPr lang="en-US" sz="1100" dirty="0"/>
              <a:t>Business use case </a:t>
            </a:r>
            <a:br>
              <a:rPr lang="en-US" sz="1100" dirty="0"/>
            </a:br>
            <a:r>
              <a:rPr lang="en-US" sz="1100" dirty="0"/>
              <a:t>(Less than 100 – 200 words) </a:t>
            </a:r>
            <a:br>
              <a:rPr lang="en-US" sz="1100" dirty="0"/>
            </a:br>
            <a:r>
              <a:rPr lang="en-US" sz="1100" dirty="0"/>
              <a:t>Judge and filter becomes easy </a:t>
            </a:r>
          </a:p>
        </p:txBody>
      </p:sp>
      <p:sp>
        <p:nvSpPr>
          <p:cNvPr id="4" name="Slide Number Placeholder 3"/>
          <p:cNvSpPr>
            <a:spLocks noGrp="1"/>
          </p:cNvSpPr>
          <p:nvPr>
            <p:ph type="sldNum" sz="quarter" idx="5"/>
          </p:nvPr>
        </p:nvSpPr>
        <p:spPr/>
        <p:txBody>
          <a:bodyPr/>
          <a:lstStyle/>
          <a:p>
            <a:fld id="{14DBD83A-EE30-1F4F-A529-D0224E4B48AA}" type="slidenum">
              <a:rPr lang="en-US" smtClean="0"/>
              <a:t>2</a:t>
            </a:fld>
            <a:endParaRPr lang="en-US"/>
          </a:p>
        </p:txBody>
      </p:sp>
    </p:spTree>
    <p:extLst>
      <p:ext uri="{BB962C8B-B14F-4D97-AF65-F5344CB8AC3E}">
        <p14:creationId xmlns:p14="http://schemas.microsoft.com/office/powerpoint/2010/main" val="2771513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Idea Submissions Form – Details of the form</a:t>
            </a:r>
            <a:br>
              <a:rPr lang="en-US" sz="1100" dirty="0"/>
            </a:br>
            <a:r>
              <a:rPr lang="en-US" sz="1100" dirty="0"/>
              <a:t>Topic </a:t>
            </a:r>
          </a:p>
          <a:p>
            <a:r>
              <a:rPr lang="en-US" sz="1100" dirty="0"/>
              <a:t>Thesis Abstract</a:t>
            </a:r>
            <a:br>
              <a:rPr lang="en-US" sz="1100" dirty="0"/>
            </a:br>
            <a:r>
              <a:rPr lang="en-US" sz="1100" dirty="0"/>
              <a:t>Concept Note </a:t>
            </a:r>
            <a:br>
              <a:rPr lang="en-US" sz="1100" dirty="0"/>
            </a:br>
            <a:r>
              <a:rPr lang="en-US" sz="1100" dirty="0"/>
              <a:t>What is the solution Build? </a:t>
            </a:r>
            <a:br>
              <a:rPr lang="en-US" sz="1100" dirty="0"/>
            </a:br>
            <a:r>
              <a:rPr lang="en-US" sz="1100" dirty="0"/>
              <a:t>Business use case </a:t>
            </a:r>
            <a:br>
              <a:rPr lang="en-US" sz="1100" dirty="0"/>
            </a:br>
            <a:r>
              <a:rPr lang="en-US" sz="1100" dirty="0"/>
              <a:t>(Less than 100 – 200 words) </a:t>
            </a:r>
            <a:br>
              <a:rPr lang="en-US" sz="1100" dirty="0"/>
            </a:br>
            <a:r>
              <a:rPr lang="en-US" sz="1100" dirty="0"/>
              <a:t>Judge and filter becomes easy </a:t>
            </a:r>
          </a:p>
        </p:txBody>
      </p:sp>
      <p:sp>
        <p:nvSpPr>
          <p:cNvPr id="4" name="Slide Number Placeholder 3"/>
          <p:cNvSpPr>
            <a:spLocks noGrp="1"/>
          </p:cNvSpPr>
          <p:nvPr>
            <p:ph type="sldNum" sz="quarter" idx="5"/>
          </p:nvPr>
        </p:nvSpPr>
        <p:spPr/>
        <p:txBody>
          <a:bodyPr/>
          <a:lstStyle/>
          <a:p>
            <a:fld id="{14DBD83A-EE30-1F4F-A529-D0224E4B48AA}" type="slidenum">
              <a:rPr lang="en-US" smtClean="0"/>
              <a:t>3</a:t>
            </a:fld>
            <a:endParaRPr lang="en-US"/>
          </a:p>
        </p:txBody>
      </p:sp>
    </p:spTree>
    <p:extLst>
      <p:ext uri="{BB962C8B-B14F-4D97-AF65-F5344CB8AC3E}">
        <p14:creationId xmlns:p14="http://schemas.microsoft.com/office/powerpoint/2010/main" val="72172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Idea Submissions Form – Details of the form</a:t>
            </a:r>
            <a:br>
              <a:rPr lang="en-US" sz="1100" dirty="0"/>
            </a:br>
            <a:r>
              <a:rPr lang="en-US" sz="1100" dirty="0"/>
              <a:t>Topic </a:t>
            </a:r>
          </a:p>
          <a:p>
            <a:r>
              <a:rPr lang="en-US" sz="1100" dirty="0"/>
              <a:t>Thesis Abstract</a:t>
            </a:r>
            <a:br>
              <a:rPr lang="en-US" sz="1100" dirty="0"/>
            </a:br>
            <a:r>
              <a:rPr lang="en-US" sz="1100" dirty="0"/>
              <a:t>Concept Note </a:t>
            </a:r>
            <a:br>
              <a:rPr lang="en-US" sz="1100" dirty="0"/>
            </a:br>
            <a:r>
              <a:rPr lang="en-US" sz="1100" dirty="0"/>
              <a:t>What is the solution Build? </a:t>
            </a:r>
            <a:br>
              <a:rPr lang="en-US" sz="1100" dirty="0"/>
            </a:br>
            <a:r>
              <a:rPr lang="en-US" sz="1100" dirty="0"/>
              <a:t>Business use case </a:t>
            </a:r>
            <a:br>
              <a:rPr lang="en-US" sz="1100" dirty="0"/>
            </a:br>
            <a:r>
              <a:rPr lang="en-US" sz="1100" dirty="0"/>
              <a:t>(Less than 100 – 200 words) </a:t>
            </a:r>
            <a:br>
              <a:rPr lang="en-US" sz="1100" dirty="0"/>
            </a:br>
            <a:r>
              <a:rPr lang="en-US" sz="1100" dirty="0"/>
              <a:t>Judge and filter becomes easy </a:t>
            </a:r>
          </a:p>
        </p:txBody>
      </p:sp>
      <p:sp>
        <p:nvSpPr>
          <p:cNvPr id="4" name="Slide Number Placeholder 3"/>
          <p:cNvSpPr>
            <a:spLocks noGrp="1"/>
          </p:cNvSpPr>
          <p:nvPr>
            <p:ph type="sldNum" sz="quarter" idx="5"/>
          </p:nvPr>
        </p:nvSpPr>
        <p:spPr/>
        <p:txBody>
          <a:bodyPr/>
          <a:lstStyle/>
          <a:p>
            <a:fld id="{14DBD83A-EE30-1F4F-A529-D0224E4B48AA}" type="slidenum">
              <a:rPr lang="en-US" smtClean="0"/>
              <a:t>4</a:t>
            </a:fld>
            <a:endParaRPr lang="en-US"/>
          </a:p>
        </p:txBody>
      </p:sp>
    </p:spTree>
    <p:extLst>
      <p:ext uri="{BB962C8B-B14F-4D97-AF65-F5344CB8AC3E}">
        <p14:creationId xmlns:p14="http://schemas.microsoft.com/office/powerpoint/2010/main" val="182996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Idea Submissions Form – Details of the form</a:t>
            </a:r>
            <a:br>
              <a:rPr lang="en-US" sz="1100" dirty="0"/>
            </a:br>
            <a:r>
              <a:rPr lang="en-US" sz="1100" dirty="0"/>
              <a:t>Topic </a:t>
            </a:r>
          </a:p>
          <a:p>
            <a:r>
              <a:rPr lang="en-US" sz="1100" dirty="0"/>
              <a:t>Thesis Abstract</a:t>
            </a:r>
            <a:br>
              <a:rPr lang="en-US" sz="1100" dirty="0"/>
            </a:br>
            <a:r>
              <a:rPr lang="en-US" sz="1100" dirty="0"/>
              <a:t>Concept Note </a:t>
            </a:r>
            <a:br>
              <a:rPr lang="en-US" sz="1100" dirty="0"/>
            </a:br>
            <a:r>
              <a:rPr lang="en-US" sz="1100" dirty="0"/>
              <a:t>What is the solution Build? </a:t>
            </a:r>
            <a:br>
              <a:rPr lang="en-US" sz="1100" dirty="0"/>
            </a:br>
            <a:r>
              <a:rPr lang="en-US" sz="1100" dirty="0"/>
              <a:t>Business use case </a:t>
            </a:r>
            <a:br>
              <a:rPr lang="en-US" sz="1100" dirty="0"/>
            </a:br>
            <a:r>
              <a:rPr lang="en-US" sz="1100" dirty="0"/>
              <a:t>(Less than 100 – 200 words) </a:t>
            </a:r>
            <a:br>
              <a:rPr lang="en-US" sz="1100" dirty="0"/>
            </a:br>
            <a:r>
              <a:rPr lang="en-US" sz="1100" dirty="0"/>
              <a:t>Judge and filter becomes easy </a:t>
            </a:r>
          </a:p>
        </p:txBody>
      </p:sp>
      <p:sp>
        <p:nvSpPr>
          <p:cNvPr id="4" name="Slide Number Placeholder 3"/>
          <p:cNvSpPr>
            <a:spLocks noGrp="1"/>
          </p:cNvSpPr>
          <p:nvPr>
            <p:ph type="sldNum" sz="quarter" idx="5"/>
          </p:nvPr>
        </p:nvSpPr>
        <p:spPr/>
        <p:txBody>
          <a:bodyPr/>
          <a:lstStyle/>
          <a:p>
            <a:fld id="{14DBD83A-EE30-1F4F-A529-D0224E4B48AA}" type="slidenum">
              <a:rPr lang="en-US" smtClean="0"/>
              <a:t>5</a:t>
            </a:fld>
            <a:endParaRPr lang="en-US"/>
          </a:p>
        </p:txBody>
      </p:sp>
    </p:spTree>
    <p:extLst>
      <p:ext uri="{BB962C8B-B14F-4D97-AF65-F5344CB8AC3E}">
        <p14:creationId xmlns:p14="http://schemas.microsoft.com/office/powerpoint/2010/main" val="2428599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Idea Submissions Form – Details of the form</a:t>
            </a:r>
            <a:br>
              <a:rPr lang="en-US" sz="1100" dirty="0"/>
            </a:br>
            <a:r>
              <a:rPr lang="en-US" sz="1100" dirty="0"/>
              <a:t>Topic </a:t>
            </a:r>
          </a:p>
          <a:p>
            <a:r>
              <a:rPr lang="en-US" sz="1100" dirty="0"/>
              <a:t>Thesis Abstract</a:t>
            </a:r>
            <a:br>
              <a:rPr lang="en-US" sz="1100" dirty="0"/>
            </a:br>
            <a:r>
              <a:rPr lang="en-US" sz="1100" dirty="0"/>
              <a:t>Concept Note </a:t>
            </a:r>
            <a:br>
              <a:rPr lang="en-US" sz="1100" dirty="0"/>
            </a:br>
            <a:r>
              <a:rPr lang="en-US" sz="1100" dirty="0"/>
              <a:t>What is the solution Build? </a:t>
            </a:r>
            <a:br>
              <a:rPr lang="en-US" sz="1100" dirty="0"/>
            </a:br>
            <a:r>
              <a:rPr lang="en-US" sz="1100" dirty="0"/>
              <a:t>Business use case </a:t>
            </a:r>
            <a:br>
              <a:rPr lang="en-US" sz="1100" dirty="0"/>
            </a:br>
            <a:r>
              <a:rPr lang="en-US" sz="1100" dirty="0"/>
              <a:t>(Less than 100 – 200 words) </a:t>
            </a:r>
            <a:br>
              <a:rPr lang="en-US" sz="1100" dirty="0"/>
            </a:br>
            <a:r>
              <a:rPr lang="en-US" sz="1100" dirty="0"/>
              <a:t>Judge and filter becomes easy </a:t>
            </a:r>
          </a:p>
        </p:txBody>
      </p:sp>
      <p:sp>
        <p:nvSpPr>
          <p:cNvPr id="4" name="Slide Number Placeholder 3"/>
          <p:cNvSpPr>
            <a:spLocks noGrp="1"/>
          </p:cNvSpPr>
          <p:nvPr>
            <p:ph type="sldNum" sz="quarter" idx="5"/>
          </p:nvPr>
        </p:nvSpPr>
        <p:spPr/>
        <p:txBody>
          <a:bodyPr/>
          <a:lstStyle/>
          <a:p>
            <a:fld id="{14DBD83A-EE30-1F4F-A529-D0224E4B48AA}" type="slidenum">
              <a:rPr lang="en-US" smtClean="0"/>
              <a:t>6</a:t>
            </a:fld>
            <a:endParaRPr lang="en-US"/>
          </a:p>
        </p:txBody>
      </p:sp>
    </p:spTree>
    <p:extLst>
      <p:ext uri="{BB962C8B-B14F-4D97-AF65-F5344CB8AC3E}">
        <p14:creationId xmlns:p14="http://schemas.microsoft.com/office/powerpoint/2010/main" val="110668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Idea Submissions Form – Details of the form</a:t>
            </a:r>
            <a:br>
              <a:rPr lang="en-US" sz="1100" dirty="0"/>
            </a:br>
            <a:r>
              <a:rPr lang="en-US" sz="1100" dirty="0"/>
              <a:t>Topic </a:t>
            </a:r>
          </a:p>
          <a:p>
            <a:r>
              <a:rPr lang="en-US" sz="1100" dirty="0"/>
              <a:t>Thesis Abstract</a:t>
            </a:r>
            <a:br>
              <a:rPr lang="en-US" sz="1100" dirty="0"/>
            </a:br>
            <a:r>
              <a:rPr lang="en-US" sz="1100" dirty="0"/>
              <a:t>Concept Note </a:t>
            </a:r>
            <a:br>
              <a:rPr lang="en-US" sz="1100" dirty="0"/>
            </a:br>
            <a:r>
              <a:rPr lang="en-US" sz="1100" dirty="0"/>
              <a:t>What is the solution Build? </a:t>
            </a:r>
            <a:br>
              <a:rPr lang="en-US" sz="1100" dirty="0"/>
            </a:br>
            <a:r>
              <a:rPr lang="en-US" sz="1100" dirty="0"/>
              <a:t>Business use case </a:t>
            </a:r>
            <a:br>
              <a:rPr lang="en-US" sz="1100" dirty="0"/>
            </a:br>
            <a:r>
              <a:rPr lang="en-US" sz="1100" dirty="0"/>
              <a:t>(Less than 100 – 200 words) </a:t>
            </a:r>
            <a:br>
              <a:rPr lang="en-US" sz="1100" dirty="0"/>
            </a:br>
            <a:r>
              <a:rPr lang="en-US" sz="1100" dirty="0"/>
              <a:t>Judge and filter becomes easy </a:t>
            </a:r>
          </a:p>
        </p:txBody>
      </p:sp>
      <p:sp>
        <p:nvSpPr>
          <p:cNvPr id="4" name="Slide Number Placeholder 3"/>
          <p:cNvSpPr>
            <a:spLocks noGrp="1"/>
          </p:cNvSpPr>
          <p:nvPr>
            <p:ph type="sldNum" sz="quarter" idx="5"/>
          </p:nvPr>
        </p:nvSpPr>
        <p:spPr/>
        <p:txBody>
          <a:bodyPr/>
          <a:lstStyle/>
          <a:p>
            <a:fld id="{14DBD83A-EE30-1F4F-A529-D0224E4B48AA}" type="slidenum">
              <a:rPr lang="en-US" smtClean="0"/>
              <a:t>7</a:t>
            </a:fld>
            <a:endParaRPr lang="en-US"/>
          </a:p>
        </p:txBody>
      </p:sp>
    </p:spTree>
    <p:extLst>
      <p:ext uri="{BB962C8B-B14F-4D97-AF65-F5344CB8AC3E}">
        <p14:creationId xmlns:p14="http://schemas.microsoft.com/office/powerpoint/2010/main" val="1650857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4"/>
        <p:cNvGrpSpPr/>
        <p:nvPr/>
      </p:nvGrpSpPr>
      <p:grpSpPr>
        <a:xfrm>
          <a:off x="0" y="0"/>
          <a:ext cx="0" cy="0"/>
          <a:chOff x="0" y="0"/>
          <a:chExt cx="0" cy="0"/>
        </a:xfrm>
      </p:grpSpPr>
      <p:sp>
        <p:nvSpPr>
          <p:cNvPr id="25" name="Google Shape;2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6"/>
        <p:cNvGrpSpPr/>
        <p:nvPr/>
      </p:nvGrpSpPr>
      <p:grpSpPr>
        <a:xfrm>
          <a:off x="0" y="0"/>
          <a:ext cx="0" cy="0"/>
          <a:chOff x="0" y="0"/>
          <a:chExt cx="0" cy="0"/>
        </a:xfrm>
      </p:grpSpPr>
      <p:sp>
        <p:nvSpPr>
          <p:cNvPr id="57" name="Google Shape;57;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a:spLocks noGrp="1"/>
          </p:cNvSpPr>
          <p:nvPr>
            <p:ph type="pic" idx="2"/>
          </p:nvPr>
        </p:nvSpPr>
        <p:spPr>
          <a:xfrm>
            <a:off x="5183188" y="987425"/>
            <a:ext cx="6172200" cy="4873625"/>
          </a:xfrm>
          <a:prstGeom prst="rect">
            <a:avLst/>
          </a:prstGeom>
          <a:noFill/>
          <a:ln>
            <a:noFill/>
          </a:ln>
        </p:spPr>
      </p:sp>
      <p:sp>
        <p:nvSpPr>
          <p:cNvPr id="71" name="Google Shape;71;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2.jpeg"/><Relationship Id="rId5" Type="http://schemas.openxmlformats.org/officeDocument/2006/relationships/diagramQuickStyle" Target="../diagrams/quickStyle4.xml"/><Relationship Id="rId10" Type="http://schemas.openxmlformats.org/officeDocument/2006/relationships/image" Target="../media/image11.png"/><Relationship Id="rId4" Type="http://schemas.openxmlformats.org/officeDocument/2006/relationships/diagramLayout" Target="../diagrams/layout4.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
          <p:cNvSpPr/>
          <p:nvPr/>
        </p:nvSpPr>
        <p:spPr>
          <a:xfrm>
            <a:off x="0" y="80962"/>
            <a:ext cx="1219200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255BFF"/>
              </a:solidFill>
              <a:latin typeface="Quattrocento Sans"/>
              <a:ea typeface="Quattrocento Sans"/>
              <a:cs typeface="Quattrocento Sans"/>
              <a:sym typeface="Quattrocento Sans"/>
            </a:endParaRPr>
          </a:p>
        </p:txBody>
      </p:sp>
      <p:pic>
        <p:nvPicPr>
          <p:cNvPr id="5" name="Picture 4">
            <a:extLst>
              <a:ext uri="{FF2B5EF4-FFF2-40B4-BE49-F238E27FC236}">
                <a16:creationId xmlns:a16="http://schemas.microsoft.com/office/drawing/2014/main" id="{DCF40DEF-21A8-9FC8-3FE9-AF2D2E198BD5}"/>
              </a:ext>
            </a:extLst>
          </p:cNvPr>
          <p:cNvPicPr>
            <a:picLocks noChangeAspect="1"/>
          </p:cNvPicPr>
          <p:nvPr/>
        </p:nvPicPr>
        <p:blipFill>
          <a:blip r:embed="rId3"/>
          <a:stretch>
            <a:fillRect/>
          </a:stretch>
        </p:blipFill>
        <p:spPr>
          <a:xfrm>
            <a:off x="65539" y="80962"/>
            <a:ext cx="2145815" cy="911130"/>
          </a:xfrm>
          <a:prstGeom prst="rect">
            <a:avLst/>
          </a:prstGeom>
        </p:spPr>
      </p:pic>
      <p:pic>
        <p:nvPicPr>
          <p:cNvPr id="2050" name="Picture 2" descr="IEEE GNITC">
            <a:extLst>
              <a:ext uri="{FF2B5EF4-FFF2-40B4-BE49-F238E27FC236}">
                <a16:creationId xmlns:a16="http://schemas.microsoft.com/office/drawing/2014/main" id="{1D1F846C-6C3E-C10E-7B5E-8BC1EE8A5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6637" y="80962"/>
            <a:ext cx="2727842" cy="9071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5519DC-F643-FEFF-5BF8-2B94A02B351F}"/>
              </a:ext>
            </a:extLst>
          </p:cNvPr>
          <p:cNvSpPr txBox="1"/>
          <p:nvPr/>
        </p:nvSpPr>
        <p:spPr>
          <a:xfrm>
            <a:off x="2029974" y="988143"/>
            <a:ext cx="8326016" cy="1015663"/>
          </a:xfrm>
          <a:prstGeom prst="rect">
            <a:avLst/>
          </a:prstGeom>
          <a:noFill/>
          <a:effectLst>
            <a:outerShdw blurRad="50800" dist="38100" algn="l" rotWithShape="0">
              <a:prstClr val="black">
                <a:alpha val="40000"/>
              </a:prstClr>
            </a:outerShdw>
          </a:effectLst>
        </p:spPr>
        <p:txBody>
          <a:bodyPr wrap="square" rtlCol="0">
            <a:spAutoFit/>
          </a:bodyPr>
          <a:lstStyle/>
          <a:p>
            <a:r>
              <a:rPr lang="en-IN" sz="6000" b="1" dirty="0">
                <a:solidFill>
                  <a:srgbClr val="002060"/>
                </a:solidFill>
                <a:latin typeface="Times New Roman" panose="02020603050405020304" pitchFamily="18" charset="0"/>
                <a:cs typeface="Times New Roman" panose="02020603050405020304" pitchFamily="18" charset="0"/>
              </a:rPr>
              <a:t>VIRTUAL VISTA 2.0</a:t>
            </a:r>
          </a:p>
        </p:txBody>
      </p:sp>
      <p:sp>
        <p:nvSpPr>
          <p:cNvPr id="7" name="TextBox 6">
            <a:extLst>
              <a:ext uri="{FF2B5EF4-FFF2-40B4-BE49-F238E27FC236}">
                <a16:creationId xmlns:a16="http://schemas.microsoft.com/office/drawing/2014/main" id="{1BFAA298-EFFC-380F-3935-9ED72DCA5F6A}"/>
              </a:ext>
            </a:extLst>
          </p:cNvPr>
          <p:cNvSpPr txBox="1"/>
          <p:nvPr/>
        </p:nvSpPr>
        <p:spPr>
          <a:xfrm>
            <a:off x="6386559" y="1772973"/>
            <a:ext cx="2860078" cy="461665"/>
          </a:xfrm>
          <a:prstGeom prst="rect">
            <a:avLst/>
          </a:prstGeom>
          <a:noFill/>
          <a:effectLst>
            <a:outerShdw blurRad="50800" dist="38100" algn="l" rotWithShape="0">
              <a:prstClr val="black">
                <a:alpha val="40000"/>
              </a:prstClr>
            </a:outerShdw>
          </a:effectLst>
        </p:spPr>
        <p:txBody>
          <a:bodyPr wrap="none" rtlCol="0">
            <a:spAutoFit/>
          </a:bodyPr>
          <a:lstStyle/>
          <a:p>
            <a:r>
              <a:rPr lang="en-IN" sz="2400" i="1" dirty="0">
                <a:solidFill>
                  <a:srgbClr val="002060"/>
                </a:solidFill>
                <a:latin typeface="Times New Roman" panose="02020603050405020304" pitchFamily="18" charset="0"/>
                <a:cs typeface="Times New Roman" panose="02020603050405020304" pitchFamily="18" charset="0"/>
              </a:rPr>
              <a:t>- Embrace your Ideas</a:t>
            </a:r>
          </a:p>
        </p:txBody>
      </p:sp>
      <p:sp>
        <p:nvSpPr>
          <p:cNvPr id="9" name="TextBox 8">
            <a:extLst>
              <a:ext uri="{FF2B5EF4-FFF2-40B4-BE49-F238E27FC236}">
                <a16:creationId xmlns:a16="http://schemas.microsoft.com/office/drawing/2014/main" id="{1121F157-2363-C15C-4ECB-06686D8A3493}"/>
              </a:ext>
            </a:extLst>
          </p:cNvPr>
          <p:cNvSpPr txBox="1"/>
          <p:nvPr/>
        </p:nvSpPr>
        <p:spPr>
          <a:xfrm>
            <a:off x="4158626" y="2234638"/>
            <a:ext cx="2980303" cy="646331"/>
          </a:xfrm>
          <a:prstGeom prst="rect">
            <a:avLst/>
          </a:prstGeom>
          <a:noFill/>
          <a:effectLst>
            <a:outerShdw blurRad="50800" dist="38100" dir="18900000" algn="bl" rotWithShape="0">
              <a:prstClr val="black">
                <a:alpha val="40000"/>
              </a:prstClr>
            </a:outerShdw>
          </a:effectLst>
        </p:spPr>
        <p:txBody>
          <a:bodyPr wrap="none" rtlCol="0">
            <a:spAutoFit/>
          </a:bodyPr>
          <a:lstStyle/>
          <a:p>
            <a:r>
              <a:rPr lang="en-IN" sz="3600" dirty="0">
                <a:solidFill>
                  <a:srgbClr val="002060"/>
                </a:solidFill>
                <a:latin typeface="Times New Roman" panose="02020603050405020304" pitchFamily="18" charset="0"/>
                <a:cs typeface="Times New Roman" panose="02020603050405020304" pitchFamily="18" charset="0"/>
              </a:rPr>
              <a:t>TEAM VIPER</a:t>
            </a:r>
          </a:p>
        </p:txBody>
      </p:sp>
      <p:pic>
        <p:nvPicPr>
          <p:cNvPr id="11" name="Picture 10">
            <a:extLst>
              <a:ext uri="{FF2B5EF4-FFF2-40B4-BE49-F238E27FC236}">
                <a16:creationId xmlns:a16="http://schemas.microsoft.com/office/drawing/2014/main" id="{24368B4E-CA18-A673-ACB6-E8586F70AFBC}"/>
              </a:ext>
            </a:extLst>
          </p:cNvPr>
          <p:cNvPicPr>
            <a:picLocks noChangeAspect="1"/>
          </p:cNvPicPr>
          <p:nvPr/>
        </p:nvPicPr>
        <p:blipFill>
          <a:blip r:embed="rId5"/>
          <a:srcRect l="-333" t="2019"/>
          <a:stretch/>
        </p:blipFill>
        <p:spPr>
          <a:xfrm>
            <a:off x="7375687" y="2236615"/>
            <a:ext cx="2980303" cy="2910423"/>
          </a:xfrm>
          <a:prstGeom prst="ellipse">
            <a:avLst/>
          </a:prstGeom>
        </p:spPr>
      </p:pic>
      <p:pic>
        <p:nvPicPr>
          <p:cNvPr id="13" name="Picture 12">
            <a:extLst>
              <a:ext uri="{FF2B5EF4-FFF2-40B4-BE49-F238E27FC236}">
                <a16:creationId xmlns:a16="http://schemas.microsoft.com/office/drawing/2014/main" id="{9A7A1212-D5F6-8C5D-ECF7-6E50F5262E31}"/>
              </a:ext>
            </a:extLst>
          </p:cNvPr>
          <p:cNvPicPr>
            <a:picLocks noChangeAspect="1"/>
          </p:cNvPicPr>
          <p:nvPr/>
        </p:nvPicPr>
        <p:blipFill>
          <a:blip r:embed="rId6"/>
          <a:stretch>
            <a:fillRect/>
          </a:stretch>
        </p:blipFill>
        <p:spPr>
          <a:xfrm>
            <a:off x="1112252" y="2234638"/>
            <a:ext cx="2927995" cy="2912400"/>
          </a:xfrm>
          <a:prstGeom prst="ellipse">
            <a:avLst/>
          </a:prstGeom>
        </p:spPr>
      </p:pic>
      <p:sp>
        <p:nvSpPr>
          <p:cNvPr id="14" name="TextBox 13">
            <a:extLst>
              <a:ext uri="{FF2B5EF4-FFF2-40B4-BE49-F238E27FC236}">
                <a16:creationId xmlns:a16="http://schemas.microsoft.com/office/drawing/2014/main" id="{FAA1BFA5-1730-1000-92DD-2F35986DEC83}"/>
              </a:ext>
            </a:extLst>
          </p:cNvPr>
          <p:cNvSpPr txBox="1"/>
          <p:nvPr/>
        </p:nvSpPr>
        <p:spPr>
          <a:xfrm>
            <a:off x="1534938" y="5223981"/>
            <a:ext cx="2082621" cy="307777"/>
          </a:xfrm>
          <a:prstGeom prst="rect">
            <a:avLst/>
          </a:prstGeom>
          <a:noFill/>
        </p:spPr>
        <p:txBody>
          <a:bodyPr wrap="none" rtlCol="0">
            <a:spAutoFit/>
          </a:bodyPr>
          <a:lstStyle/>
          <a:p>
            <a:r>
              <a:rPr lang="en-IN" dirty="0">
                <a:solidFill>
                  <a:srgbClr val="002060"/>
                </a:solidFill>
                <a:latin typeface="Times New Roman" panose="02020603050405020304" pitchFamily="18" charset="0"/>
                <a:cs typeface="Times New Roman" panose="02020603050405020304" pitchFamily="18" charset="0"/>
              </a:rPr>
              <a:t>SHEIKH WASIMUDDIN</a:t>
            </a:r>
          </a:p>
        </p:txBody>
      </p:sp>
      <p:sp>
        <p:nvSpPr>
          <p:cNvPr id="15" name="TextBox 14">
            <a:extLst>
              <a:ext uri="{FF2B5EF4-FFF2-40B4-BE49-F238E27FC236}">
                <a16:creationId xmlns:a16="http://schemas.microsoft.com/office/drawing/2014/main" id="{8298A365-B4E3-6132-C3BF-20F6B40AFEAF}"/>
              </a:ext>
            </a:extLst>
          </p:cNvPr>
          <p:cNvSpPr txBox="1"/>
          <p:nvPr/>
        </p:nvSpPr>
        <p:spPr>
          <a:xfrm>
            <a:off x="8138716" y="5223981"/>
            <a:ext cx="1454244" cy="307777"/>
          </a:xfrm>
          <a:prstGeom prst="rect">
            <a:avLst/>
          </a:prstGeom>
          <a:noFill/>
        </p:spPr>
        <p:txBody>
          <a:bodyPr wrap="none" rtlCol="0">
            <a:spAutoFit/>
          </a:bodyPr>
          <a:lstStyle/>
          <a:p>
            <a:r>
              <a:rPr lang="en-IN" dirty="0">
                <a:solidFill>
                  <a:srgbClr val="002060"/>
                </a:solidFill>
                <a:latin typeface="Times New Roman" panose="02020603050405020304" pitchFamily="18" charset="0"/>
                <a:cs typeface="Times New Roman" panose="02020603050405020304" pitchFamily="18" charset="0"/>
              </a:rPr>
              <a:t>ARNAV UPATE</a:t>
            </a:r>
          </a:p>
        </p:txBody>
      </p:sp>
      <p:sp>
        <p:nvSpPr>
          <p:cNvPr id="16" name="TextBox 15">
            <a:extLst>
              <a:ext uri="{FF2B5EF4-FFF2-40B4-BE49-F238E27FC236}">
                <a16:creationId xmlns:a16="http://schemas.microsoft.com/office/drawing/2014/main" id="{E60A9484-66B2-FF20-9124-128140437377}"/>
              </a:ext>
            </a:extLst>
          </p:cNvPr>
          <p:cNvSpPr txBox="1"/>
          <p:nvPr/>
        </p:nvSpPr>
        <p:spPr>
          <a:xfrm>
            <a:off x="749824" y="5608701"/>
            <a:ext cx="10692351" cy="584775"/>
          </a:xfrm>
          <a:prstGeom prst="rect">
            <a:avLst/>
          </a:prstGeom>
          <a:noFill/>
        </p:spPr>
        <p:txBody>
          <a:bodyPr wrap="none" rtlCol="0">
            <a:spAutoFit/>
          </a:bodyPr>
          <a:lstStyle/>
          <a:p>
            <a:r>
              <a:rPr lang="en-IN" sz="3200" dirty="0">
                <a:solidFill>
                  <a:srgbClr val="002060"/>
                </a:solidFill>
                <a:latin typeface="Times New Roman" panose="02020603050405020304" pitchFamily="18" charset="0"/>
                <a:cs typeface="Times New Roman" panose="02020603050405020304" pitchFamily="18" charset="0"/>
              </a:rPr>
              <a:t>YESHWANTRAO CHAVAN COLLEGE OF ENGINEERING</a:t>
            </a:r>
          </a:p>
        </p:txBody>
      </p:sp>
      <p:sp>
        <p:nvSpPr>
          <p:cNvPr id="17" name="TextBox 16">
            <a:extLst>
              <a:ext uri="{FF2B5EF4-FFF2-40B4-BE49-F238E27FC236}">
                <a16:creationId xmlns:a16="http://schemas.microsoft.com/office/drawing/2014/main" id="{FB7F8AAE-1965-9CE4-19EB-3E077270E30E}"/>
              </a:ext>
            </a:extLst>
          </p:cNvPr>
          <p:cNvSpPr txBox="1"/>
          <p:nvPr/>
        </p:nvSpPr>
        <p:spPr>
          <a:xfrm>
            <a:off x="3591147" y="6147852"/>
            <a:ext cx="5203669" cy="584775"/>
          </a:xfrm>
          <a:prstGeom prst="rect">
            <a:avLst/>
          </a:prstGeom>
          <a:noFill/>
        </p:spPr>
        <p:txBody>
          <a:bodyPr wrap="none" rtlCol="0">
            <a:spAutoFit/>
          </a:bodyPr>
          <a:lstStyle/>
          <a:p>
            <a:r>
              <a:rPr lang="en-IN" sz="3200" dirty="0">
                <a:solidFill>
                  <a:srgbClr val="002060"/>
                </a:solidFill>
                <a:latin typeface="Times New Roman" panose="02020603050405020304" pitchFamily="18" charset="0"/>
                <a:cs typeface="Times New Roman" panose="02020603050405020304" pitchFamily="18" charset="0"/>
              </a:rPr>
              <a:t>MAHARASHTRA NAGPUR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0B5328-042F-21E0-8EAE-0341E4B46CBA}"/>
              </a:ext>
            </a:extLst>
          </p:cNvPr>
          <p:cNvSpPr/>
          <p:nvPr/>
        </p:nvSpPr>
        <p:spPr>
          <a:xfrm>
            <a:off x="0" y="0"/>
            <a:ext cx="12192000" cy="6858000"/>
          </a:xfrm>
          <a:prstGeom prst="rect">
            <a:avLst/>
          </a:prstGeom>
          <a:gradFill>
            <a:gsLst>
              <a:gs pos="0">
                <a:srgbClr val="CDEEFF"/>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dirty="0">
                <a:latin typeface="Times New Roman" panose="02020603050405020304" pitchFamily="18" charset="0"/>
                <a:cs typeface="Times New Roman" panose="02020603050405020304" pitchFamily="18" charset="0"/>
              </a:rPr>
              <a:t>0</a:t>
            </a:r>
          </a:p>
        </p:txBody>
      </p:sp>
      <p:sp>
        <p:nvSpPr>
          <p:cNvPr id="4" name="TextBox 3">
            <a:extLst>
              <a:ext uri="{FF2B5EF4-FFF2-40B4-BE49-F238E27FC236}">
                <a16:creationId xmlns:a16="http://schemas.microsoft.com/office/drawing/2014/main" id="{18894E52-B94D-2AEF-A5FF-BD132013B3F3}"/>
              </a:ext>
            </a:extLst>
          </p:cNvPr>
          <p:cNvSpPr txBox="1"/>
          <p:nvPr/>
        </p:nvSpPr>
        <p:spPr>
          <a:xfrm>
            <a:off x="445689" y="215252"/>
            <a:ext cx="11300621" cy="3724096"/>
          </a:xfrm>
          <a:prstGeom prst="rect">
            <a:avLst/>
          </a:prstGeom>
          <a:noFill/>
        </p:spPr>
        <p:txBody>
          <a:bodyPr wrap="square">
            <a:spAutoFit/>
          </a:bodyPr>
          <a:lstStyle/>
          <a:p>
            <a:pPr>
              <a:lnSpc>
                <a:spcPct val="150000"/>
              </a:lnSpc>
            </a:pPr>
            <a:r>
              <a:rPr lang="en-US" sz="2800" b="1" dirty="0">
                <a:solidFill>
                  <a:srgbClr val="29358E"/>
                </a:solidFill>
                <a:effectLst/>
                <a:latin typeface="Times New Roman" panose="02020603050405020304" pitchFamily="18" charset="0"/>
                <a:cs typeface="Times New Roman" panose="02020603050405020304" pitchFamily="18" charset="0"/>
              </a:rPr>
              <a:t>Problem Statement</a:t>
            </a:r>
            <a:endParaRPr lang="en-US" sz="1800"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1500"/>
              </a:spcAft>
            </a:pPr>
            <a:r>
              <a:rPr lang="en-US" sz="1800" b="1" kern="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r>
              <a:rPr lang="en-US" sz="1800" kern="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Affordable Real-Time Heart Rate Monitoring with Data Integration</a:t>
            </a:r>
            <a:endParaRPr lang="en-US" sz="1800" i="0" dirty="0">
              <a:solidFill>
                <a:srgbClr val="020817"/>
              </a:solidFill>
              <a:effectLst/>
              <a:latin typeface="Times New Roman" panose="02020603050405020304" pitchFamily="18" charset="0"/>
              <a:cs typeface="Times New Roman" panose="02020603050405020304" pitchFamily="18" charset="0"/>
            </a:endParaRPr>
          </a:p>
          <a:p>
            <a:pPr>
              <a:spcAft>
                <a:spcPts val="1500"/>
              </a:spcAft>
            </a:pPr>
            <a:r>
              <a:rPr lang="en-US" sz="1800" b="1" kern="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Problem Description: </a:t>
            </a:r>
            <a:r>
              <a:rPr lang="en-US" sz="1800" dirty="0">
                <a:latin typeface="Times New Roman" panose="02020603050405020304" pitchFamily="18" charset="0"/>
                <a:cs typeface="Times New Roman" panose="02020603050405020304" pitchFamily="18" charset="0"/>
              </a:rPr>
              <a:t>In today's world, real-time health tracking is crucial, especially in remote or low-income areas.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Commercial heart rate monitors are often expensive and inaccessible. We developed a low-cost, reliable heart rate monitoring system with seamless data logging to spreadsheets. It enables easy remote tracking, supporting better preventive care and timely medical response.</a:t>
            </a:r>
          </a:p>
          <a:p>
            <a:pPr>
              <a:spcAft>
                <a:spcPts val="1500"/>
              </a:spcAft>
            </a:pPr>
            <a:r>
              <a:rPr lang="en-US" sz="1800" b="1" kern="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Approach</a:t>
            </a:r>
            <a:r>
              <a:rPr lang="en-US" sz="1800" b="1"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rPr>
              <a:t>: </a:t>
            </a:r>
          </a:p>
          <a:p>
            <a:pPr>
              <a:spcAft>
                <a:spcPts val="1500"/>
              </a:spcAft>
            </a:pPr>
            <a:endParaRPr lang="en-US" sz="1600" kern="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1500"/>
              </a:spcAft>
            </a:pP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9" name="Diagram 8">
            <a:extLst>
              <a:ext uri="{FF2B5EF4-FFF2-40B4-BE49-F238E27FC236}">
                <a16:creationId xmlns:a16="http://schemas.microsoft.com/office/drawing/2014/main" id="{FB422429-36DD-0681-5C42-F006D59884A5}"/>
              </a:ext>
            </a:extLst>
          </p:cNvPr>
          <p:cNvGraphicFramePr/>
          <p:nvPr>
            <p:extLst>
              <p:ext uri="{D42A27DB-BD31-4B8C-83A1-F6EECF244321}">
                <p14:modId xmlns:p14="http://schemas.microsoft.com/office/powerpoint/2010/main" val="417247813"/>
              </p:ext>
            </p:extLst>
          </p:nvPr>
        </p:nvGraphicFramePr>
        <p:xfrm>
          <a:off x="445688" y="3034145"/>
          <a:ext cx="11413803" cy="2806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0914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0B5328-042F-21E0-8EAE-0341E4B46CBA}"/>
              </a:ext>
            </a:extLst>
          </p:cNvPr>
          <p:cNvSpPr/>
          <p:nvPr/>
        </p:nvSpPr>
        <p:spPr>
          <a:xfrm flipV="1">
            <a:off x="0" y="-943897"/>
            <a:ext cx="12192000" cy="611753"/>
          </a:xfrm>
          <a:prstGeom prst="rect">
            <a:avLst/>
          </a:prstGeom>
          <a:gradFill>
            <a:gsLst>
              <a:gs pos="0">
                <a:srgbClr val="CDEEFF"/>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18894E52-B94D-2AEF-A5FF-BD132013B3F3}"/>
              </a:ext>
            </a:extLst>
          </p:cNvPr>
          <p:cNvSpPr txBox="1"/>
          <p:nvPr/>
        </p:nvSpPr>
        <p:spPr>
          <a:xfrm>
            <a:off x="206897" y="0"/>
            <a:ext cx="11778206" cy="3755387"/>
          </a:xfrm>
          <a:prstGeom prst="rect">
            <a:avLst/>
          </a:prstGeom>
          <a:noFill/>
        </p:spPr>
        <p:txBody>
          <a:bodyPr wrap="square">
            <a:spAutoFit/>
          </a:bodyPr>
          <a:lstStyle/>
          <a:p>
            <a:pPr algn="ctr">
              <a:lnSpc>
                <a:spcPct val="150000"/>
              </a:lnSpc>
            </a:pPr>
            <a:r>
              <a:rPr lang="en-US" sz="2800" b="1" dirty="0">
                <a:solidFill>
                  <a:srgbClr val="29358E"/>
                </a:solidFill>
                <a:latin typeface="Times New Roman" panose="02020603050405020304" pitchFamily="18" charset="0"/>
                <a:cs typeface="Times New Roman" panose="02020603050405020304" pitchFamily="18" charset="0"/>
              </a:rPr>
              <a:t>Solution</a:t>
            </a:r>
            <a:endParaRPr lang="en-US" sz="2800" b="1" kern="0" dirty="0">
              <a:solidFill>
                <a:srgbClr val="29358E"/>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platform delivers a </a:t>
            </a:r>
            <a:r>
              <a:rPr lang="en-US" b="1" dirty="0">
                <a:latin typeface="Times New Roman" panose="02020603050405020304" pitchFamily="18" charset="0"/>
                <a:cs typeface="Times New Roman" panose="02020603050405020304" pitchFamily="18" charset="0"/>
              </a:rPr>
              <a:t>low-cost, reliable heart rate monitoring system</a:t>
            </a:r>
            <a:r>
              <a:rPr lang="en-US" dirty="0">
                <a:latin typeface="Times New Roman" panose="02020603050405020304" pitchFamily="18" charset="0"/>
                <a:cs typeface="Times New Roman" panose="02020603050405020304" pitchFamily="18" charset="0"/>
              </a:rPr>
              <a:t> with real-time data logging and accessibility for all. Designed with simplicity and scalability in mind, the system empowers users and health workers in remote areas to monitor vitals effectively.</a:t>
            </a:r>
          </a:p>
          <a:p>
            <a:pPr>
              <a:lnSpc>
                <a:spcPct val="150000"/>
              </a:lnSpc>
            </a:pPr>
            <a:r>
              <a:rPr lang="en-US" b="1" dirty="0">
                <a:latin typeface="Times New Roman" panose="02020603050405020304" pitchFamily="18" charset="0"/>
                <a:cs typeface="Times New Roman" panose="02020603050405020304" pitchFamily="18" charset="0"/>
              </a:rPr>
              <a:t>Innovative Solutions:</a:t>
            </a:r>
          </a:p>
          <a:p>
            <a:pPr>
              <a:lnSpc>
                <a:spcPct val="150000"/>
              </a:lnSpc>
              <a:buNone/>
            </a:pPr>
            <a:r>
              <a:rPr lang="en-IN" dirty="0">
                <a:latin typeface="Times New Roman" panose="02020603050405020304" pitchFamily="18" charset="0"/>
                <a:cs typeface="Times New Roman" panose="02020603050405020304" pitchFamily="18" charset="0"/>
              </a:rPr>
              <a:t>1️⃣ </a:t>
            </a:r>
            <a:r>
              <a:rPr lang="en-IN" b="1" dirty="0">
                <a:latin typeface="Times New Roman" panose="02020603050405020304" pitchFamily="18" charset="0"/>
                <a:cs typeface="Times New Roman" panose="02020603050405020304" pitchFamily="18" charset="0"/>
              </a:rPr>
              <a:t>Low-Cost Sensor Integration (💡)</a:t>
            </a:r>
            <a:r>
              <a:rPr lang="en-IN" dirty="0">
                <a:latin typeface="Times New Roman" panose="02020603050405020304" pitchFamily="18" charset="0"/>
                <a:cs typeface="Times New Roman" panose="02020603050405020304" pitchFamily="18" charset="0"/>
              </a:rPr>
              <a:t> – Utilizes affordable hardware (e.g., SEN0203+ ESP32) to deliver accurate heart rate tracking at a fraction of the market cost.</a:t>
            </a:r>
          </a:p>
          <a:p>
            <a:pPr>
              <a:lnSpc>
                <a:spcPct val="150000"/>
              </a:lnSpc>
              <a:buNone/>
            </a:pPr>
            <a:r>
              <a:rPr lang="en-IN" dirty="0">
                <a:latin typeface="Times New Roman" panose="02020603050405020304" pitchFamily="18" charset="0"/>
                <a:cs typeface="Times New Roman" panose="02020603050405020304" pitchFamily="18" charset="0"/>
              </a:rPr>
              <a:t>2️⃣ </a:t>
            </a:r>
            <a:r>
              <a:rPr lang="en-IN" b="1" dirty="0">
                <a:latin typeface="Times New Roman" panose="02020603050405020304" pitchFamily="18" charset="0"/>
                <a:cs typeface="Times New Roman" panose="02020603050405020304" pitchFamily="18" charset="0"/>
              </a:rPr>
              <a:t>Spreadsheet Auto-Logging (📊)</a:t>
            </a:r>
            <a:r>
              <a:rPr lang="en-IN" dirty="0">
                <a:latin typeface="Times New Roman" panose="02020603050405020304" pitchFamily="18" charset="0"/>
                <a:cs typeface="Times New Roman" panose="02020603050405020304" pitchFamily="18" charset="0"/>
              </a:rPr>
              <a:t> – Real-time integration with Google Sheets or Excel for seamless data storage, analysis, and sharing.</a:t>
            </a:r>
          </a:p>
          <a:p>
            <a:pPr>
              <a:lnSpc>
                <a:spcPct val="150000"/>
              </a:lnSpc>
              <a:buNone/>
            </a:pPr>
            <a:r>
              <a:rPr lang="en-IN" dirty="0">
                <a:latin typeface="Times New Roman" panose="02020603050405020304" pitchFamily="18" charset="0"/>
                <a:cs typeface="Times New Roman" panose="02020603050405020304" pitchFamily="18" charset="0"/>
              </a:rPr>
              <a:t>3️⃣ </a:t>
            </a:r>
            <a:r>
              <a:rPr lang="en-IN" b="1" dirty="0" err="1">
                <a:latin typeface="Times New Roman" panose="02020603050405020304" pitchFamily="18" charset="0"/>
                <a:cs typeface="Times New Roman" panose="02020603050405020304" pitchFamily="18" charset="0"/>
              </a:rPr>
              <a:t>WiFi</a:t>
            </a:r>
            <a:r>
              <a:rPr lang="en-IN" b="1" dirty="0">
                <a:latin typeface="Times New Roman" panose="02020603050405020304" pitchFamily="18" charset="0"/>
                <a:cs typeface="Times New Roman" panose="02020603050405020304" pitchFamily="18" charset="0"/>
              </a:rPr>
              <a:t>-Enabled Remote Monitoring (🌐)</a:t>
            </a:r>
            <a:r>
              <a:rPr lang="en-IN" dirty="0">
                <a:latin typeface="Times New Roman" panose="02020603050405020304" pitchFamily="18" charset="0"/>
                <a:cs typeface="Times New Roman" panose="02020603050405020304" pitchFamily="18" charset="0"/>
              </a:rPr>
              <a:t> – ESP32-powered data transmission enables caregivers or doctors to monitor patients remotely.</a:t>
            </a:r>
          </a:p>
          <a:p>
            <a:pPr>
              <a:lnSpc>
                <a:spcPct val="150000"/>
              </a:lnSpc>
              <a:buNone/>
            </a:pPr>
            <a:r>
              <a:rPr lang="en-IN" dirty="0">
                <a:latin typeface="Times New Roman" panose="02020603050405020304" pitchFamily="18" charset="0"/>
                <a:cs typeface="Times New Roman" panose="02020603050405020304" pitchFamily="18" charset="0"/>
              </a:rPr>
              <a:t>4️⃣ </a:t>
            </a:r>
            <a:r>
              <a:rPr lang="en-IN" b="1" dirty="0">
                <a:latin typeface="Times New Roman" panose="02020603050405020304" pitchFamily="18" charset="0"/>
                <a:cs typeface="Times New Roman" panose="02020603050405020304" pitchFamily="18" charset="0"/>
              </a:rPr>
              <a:t>Minimalist Health Dashboard (📱)</a:t>
            </a:r>
            <a:r>
              <a:rPr lang="en-IN" dirty="0">
                <a:latin typeface="Times New Roman" panose="02020603050405020304" pitchFamily="18" charset="0"/>
                <a:cs typeface="Times New Roman" panose="02020603050405020304" pitchFamily="18" charset="0"/>
              </a:rPr>
              <a:t> – Simple UI/UX design for mobile and desktop, ideal for elderly or low-literacy users.</a:t>
            </a:r>
          </a:p>
          <a:p>
            <a:pPr>
              <a:lnSpc>
                <a:spcPct val="150000"/>
              </a:lnSpc>
              <a:buNone/>
            </a:pPr>
            <a:r>
              <a:rPr lang="en-IN" dirty="0">
                <a:latin typeface="Times New Roman" panose="02020603050405020304" pitchFamily="18" charset="0"/>
                <a:cs typeface="Times New Roman" panose="02020603050405020304" pitchFamily="18" charset="0"/>
              </a:rPr>
              <a:t>5️⃣ </a:t>
            </a:r>
            <a:r>
              <a:rPr lang="en-IN" b="1" dirty="0">
                <a:latin typeface="Times New Roman" panose="02020603050405020304" pitchFamily="18" charset="0"/>
                <a:cs typeface="Times New Roman" panose="02020603050405020304" pitchFamily="18" charset="0"/>
              </a:rPr>
              <a:t>Battery-Efficient Portable Design (🔋)</a:t>
            </a:r>
            <a:r>
              <a:rPr lang="en-IN" dirty="0">
                <a:latin typeface="Times New Roman" panose="02020603050405020304" pitchFamily="18" charset="0"/>
                <a:cs typeface="Times New Roman" panose="02020603050405020304" pitchFamily="18" charset="0"/>
              </a:rPr>
              <a:t> – Compact and energy-efficient build for use in rural health camps and remote homes.</a:t>
            </a:r>
          </a:p>
          <a:p>
            <a:pPr>
              <a:lnSpc>
                <a:spcPct val="150000"/>
              </a:lnSpc>
            </a:pPr>
            <a:endParaRPr lang="en-US" sz="1600" b="1" dirty="0">
              <a:latin typeface="Times New Roman" panose="02020603050405020304" pitchFamily="18" charset="0"/>
              <a:cs typeface="Times New Roman" panose="02020603050405020304" pitchFamily="18" charset="0"/>
            </a:endParaRPr>
          </a:p>
        </p:txBody>
      </p:sp>
      <p:pic>
        <p:nvPicPr>
          <p:cNvPr id="7" name="Graphic 6" descr="Head with gears with solid fill">
            <a:extLst>
              <a:ext uri="{FF2B5EF4-FFF2-40B4-BE49-F238E27FC236}">
                <a16:creationId xmlns:a16="http://schemas.microsoft.com/office/drawing/2014/main" id="{A63D9E68-E9E0-4CA7-C74E-C3DD1CAA0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5028" y="101791"/>
            <a:ext cx="590939" cy="590939"/>
          </a:xfrm>
          <a:prstGeom prst="rect">
            <a:avLst/>
          </a:prstGeom>
        </p:spPr>
      </p:pic>
      <p:pic>
        <p:nvPicPr>
          <p:cNvPr id="15" name="Picture 14">
            <a:extLst>
              <a:ext uri="{FF2B5EF4-FFF2-40B4-BE49-F238E27FC236}">
                <a16:creationId xmlns:a16="http://schemas.microsoft.com/office/drawing/2014/main" id="{93235096-7C60-1DDE-B215-09C58FCEC970}"/>
              </a:ext>
            </a:extLst>
          </p:cNvPr>
          <p:cNvPicPr>
            <a:picLocks noChangeAspect="1"/>
          </p:cNvPicPr>
          <p:nvPr/>
        </p:nvPicPr>
        <p:blipFill>
          <a:blip r:embed="rId5"/>
          <a:stretch>
            <a:fillRect/>
          </a:stretch>
        </p:blipFill>
        <p:spPr>
          <a:xfrm rot="16200000">
            <a:off x="1064263" y="2364739"/>
            <a:ext cx="3429000" cy="5557522"/>
          </a:xfrm>
          <a:prstGeom prst="rect">
            <a:avLst/>
          </a:prstGeom>
        </p:spPr>
      </p:pic>
      <p:pic>
        <p:nvPicPr>
          <p:cNvPr id="16" name="Picture 15">
            <a:extLst>
              <a:ext uri="{FF2B5EF4-FFF2-40B4-BE49-F238E27FC236}">
                <a16:creationId xmlns:a16="http://schemas.microsoft.com/office/drawing/2014/main" id="{22E27E84-07E0-CC46-0900-47C183249330}"/>
              </a:ext>
            </a:extLst>
          </p:cNvPr>
          <p:cNvPicPr>
            <a:picLocks noChangeAspect="1"/>
          </p:cNvPicPr>
          <p:nvPr/>
        </p:nvPicPr>
        <p:blipFill>
          <a:blip r:embed="rId6"/>
          <a:stretch>
            <a:fillRect/>
          </a:stretch>
        </p:blipFill>
        <p:spPr>
          <a:xfrm>
            <a:off x="5557525" y="3428999"/>
            <a:ext cx="6553195" cy="3414488"/>
          </a:xfrm>
          <a:prstGeom prst="rect">
            <a:avLst/>
          </a:prstGeom>
        </p:spPr>
      </p:pic>
    </p:spTree>
    <p:extLst>
      <p:ext uri="{BB962C8B-B14F-4D97-AF65-F5344CB8AC3E}">
        <p14:creationId xmlns:p14="http://schemas.microsoft.com/office/powerpoint/2010/main" val="2886146493"/>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0B5328-042F-21E0-8EAE-0341E4B46CBA}"/>
              </a:ext>
            </a:extLst>
          </p:cNvPr>
          <p:cNvSpPr/>
          <p:nvPr/>
        </p:nvSpPr>
        <p:spPr>
          <a:xfrm>
            <a:off x="0" y="0"/>
            <a:ext cx="12192000" cy="6858000"/>
          </a:xfrm>
          <a:prstGeom prst="rect">
            <a:avLst/>
          </a:prstGeom>
          <a:gradFill>
            <a:gsLst>
              <a:gs pos="0">
                <a:srgbClr val="CDEEFF"/>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sz="2800"/>
              <a:t>AI chatbot processes via Azure OpenAi</a:t>
            </a:r>
            <a:endParaRPr lang="en-IN" sz="2800" dirty="0"/>
          </a:p>
        </p:txBody>
      </p:sp>
      <p:sp>
        <p:nvSpPr>
          <p:cNvPr id="3" name="TextBox 2">
            <a:extLst>
              <a:ext uri="{FF2B5EF4-FFF2-40B4-BE49-F238E27FC236}">
                <a16:creationId xmlns:a16="http://schemas.microsoft.com/office/drawing/2014/main" id="{EAA54D65-947A-D163-4CE7-D3823B154977}"/>
              </a:ext>
            </a:extLst>
          </p:cNvPr>
          <p:cNvSpPr txBox="1"/>
          <p:nvPr/>
        </p:nvSpPr>
        <p:spPr>
          <a:xfrm>
            <a:off x="568712" y="401444"/>
            <a:ext cx="7348654" cy="738664"/>
          </a:xfrm>
          <a:prstGeom prst="rect">
            <a:avLst/>
          </a:prstGeom>
          <a:noFill/>
        </p:spPr>
        <p:txBody>
          <a:bodyPr wrap="square" rtlCol="0">
            <a:spAutoFit/>
          </a:bodyPr>
          <a:lstStyle/>
          <a:p>
            <a:r>
              <a:rPr lang="en-US" sz="2800" b="1" dirty="0">
                <a:solidFill>
                  <a:schemeClr val="accent1">
                    <a:lumMod val="75000"/>
                  </a:schemeClr>
                </a:solidFill>
                <a:effectLst/>
                <a:latin typeface="+mj-lt"/>
                <a:cs typeface="Segoe UI" panose="020B0502040204020203" pitchFamily="34" charset="0"/>
              </a:rPr>
              <a:t>Use of </a:t>
            </a:r>
            <a:r>
              <a:rPr lang="en-US" sz="2800" b="1" dirty="0">
                <a:solidFill>
                  <a:schemeClr val="accent1">
                    <a:lumMod val="75000"/>
                  </a:schemeClr>
                </a:solidFill>
                <a:latin typeface="+mj-lt"/>
                <a:cs typeface="Segoe UI" panose="020B0502040204020203" pitchFamily="34" charset="0"/>
              </a:rPr>
              <a:t>Power BI</a:t>
            </a:r>
            <a:r>
              <a:rPr lang="en-US" sz="2800" b="1" dirty="0">
                <a:solidFill>
                  <a:schemeClr val="accent1">
                    <a:lumMod val="75000"/>
                  </a:schemeClr>
                </a:solidFill>
                <a:effectLst/>
                <a:latin typeface="+mj-lt"/>
                <a:cs typeface="Segoe UI" panose="020B0502040204020203" pitchFamily="34" charset="0"/>
              </a:rPr>
              <a:t> &amp; </a:t>
            </a:r>
            <a:r>
              <a:rPr lang="en-US" sz="2800" b="1" dirty="0">
                <a:solidFill>
                  <a:schemeClr val="accent1">
                    <a:lumMod val="75000"/>
                  </a:schemeClr>
                </a:solidFill>
                <a:latin typeface="+mj-lt"/>
                <a:cs typeface="Segoe UI" panose="020B0502040204020203" pitchFamily="34" charset="0"/>
              </a:rPr>
              <a:t>App Script</a:t>
            </a:r>
            <a:r>
              <a:rPr lang="en-US" sz="2800" b="1" dirty="0">
                <a:solidFill>
                  <a:schemeClr val="accent1">
                    <a:lumMod val="75000"/>
                  </a:schemeClr>
                </a:solidFill>
                <a:effectLst/>
                <a:latin typeface="+mj-lt"/>
                <a:cs typeface="Segoe UI" panose="020B0502040204020203" pitchFamily="34" charset="0"/>
              </a:rPr>
              <a:t> API</a:t>
            </a:r>
            <a:endParaRPr lang="en-US" sz="2800" dirty="0">
              <a:solidFill>
                <a:schemeClr val="accent1">
                  <a:lumMod val="75000"/>
                </a:schemeClr>
              </a:solidFill>
              <a:effectLst/>
              <a:latin typeface="+mj-lt"/>
              <a:ea typeface="Times New Roman" panose="02020603050405020304" pitchFamily="18" charset="0"/>
              <a:cs typeface="Segoe UI" panose="020B0502040204020203" pitchFamily="34" charset="0"/>
            </a:endParaRPr>
          </a:p>
          <a:p>
            <a:endParaRPr lang="en-ID" dirty="0"/>
          </a:p>
        </p:txBody>
      </p:sp>
      <p:sp>
        <p:nvSpPr>
          <p:cNvPr id="4" name="TextBox 3">
            <a:extLst>
              <a:ext uri="{FF2B5EF4-FFF2-40B4-BE49-F238E27FC236}">
                <a16:creationId xmlns:a16="http://schemas.microsoft.com/office/drawing/2014/main" id="{84D7A608-CFE0-21FF-1600-DE95F5127C7C}"/>
              </a:ext>
            </a:extLst>
          </p:cNvPr>
          <p:cNvSpPr txBox="1"/>
          <p:nvPr/>
        </p:nvSpPr>
        <p:spPr>
          <a:xfrm>
            <a:off x="568712" y="978134"/>
            <a:ext cx="7192538" cy="5570756"/>
          </a:xfrm>
          <a:prstGeom prst="rect">
            <a:avLst/>
          </a:prstGeom>
          <a:noFill/>
        </p:spPr>
        <p:txBody>
          <a:bodyPr wrap="square" rtlCol="0">
            <a:spAutoFit/>
          </a:bodyPr>
          <a:lstStyle/>
          <a:p>
            <a:pPr>
              <a:buNone/>
            </a:pPr>
            <a:r>
              <a:rPr lang="en-US" sz="1800" dirty="0">
                <a:latin typeface="Times New Roman" panose="02020603050405020304" pitchFamily="18" charset="0"/>
                <a:cs typeface="Times New Roman" panose="02020603050405020304" pitchFamily="18" charset="0"/>
              </a:rPr>
              <a:t>1️⃣ </a:t>
            </a:r>
            <a:r>
              <a:rPr lang="en-US" sz="1800" b="1" dirty="0">
                <a:latin typeface="Times New Roman" panose="02020603050405020304" pitchFamily="18" charset="0"/>
                <a:cs typeface="Times New Roman" panose="02020603050405020304" pitchFamily="18" charset="0"/>
              </a:rPr>
              <a:t>Power BI Integration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Dynamic Health Dashboards</a:t>
            </a:r>
            <a:r>
              <a:rPr lang="en-US" sz="1800" dirty="0">
                <a:latin typeface="Times New Roman" panose="02020603050405020304" pitchFamily="18" charset="0"/>
                <a:cs typeface="Times New Roman" panose="02020603050405020304" pitchFamily="18" charset="0"/>
              </a:rPr>
              <a:t> – Visualizes real-time heart rate data from Google Sheets in interactive charts and graphs.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Trend Analysis &amp; Insights</a:t>
            </a:r>
            <a:r>
              <a:rPr lang="en-US" sz="1800" dirty="0">
                <a:latin typeface="Times New Roman" panose="02020603050405020304" pitchFamily="18" charset="0"/>
                <a:cs typeface="Times New Roman" panose="02020603050405020304" pitchFamily="18" charset="0"/>
              </a:rPr>
              <a:t> – Identifies abnormal patterns, averages, and user-specific trends for early detection.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Custom Alerts &amp; Reports</a:t>
            </a:r>
            <a:r>
              <a:rPr lang="en-US" sz="1800" dirty="0">
                <a:latin typeface="Times New Roman" panose="02020603050405020304" pitchFamily="18" charset="0"/>
                <a:cs typeface="Times New Roman" panose="02020603050405020304" pitchFamily="18" charset="0"/>
              </a:rPr>
              <a:t> – Sends health summaries or anomaly alerts to doctors or caregivers via email or mobile.</a:t>
            </a:r>
          </a:p>
          <a:p>
            <a:r>
              <a:rPr lang="en-US" sz="1800" dirty="0">
                <a:latin typeface="Times New Roman" panose="02020603050405020304" pitchFamily="18" charset="0"/>
                <a:cs typeface="Times New Roman" panose="02020603050405020304" pitchFamily="18" charset="0"/>
              </a:rPr>
              <a:t>2️⃣ </a:t>
            </a:r>
            <a:r>
              <a:rPr lang="en-US" sz="1800" b="1" dirty="0">
                <a:latin typeface="Times New Roman" panose="02020603050405020304" pitchFamily="18" charset="0"/>
                <a:cs typeface="Times New Roman" panose="02020603050405020304" pitchFamily="18" charset="0"/>
              </a:rPr>
              <a:t>Google Spreadsheet + App Script API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Automated Data Sync</a:t>
            </a:r>
            <a:r>
              <a:rPr lang="en-US" sz="1800" dirty="0">
                <a:latin typeface="Times New Roman" panose="02020603050405020304" pitchFamily="18" charset="0"/>
                <a:cs typeface="Times New Roman" panose="02020603050405020304" pitchFamily="18" charset="0"/>
              </a:rPr>
              <a:t> – Live heart rate data is pushed to Sheets via App Script, keeping Power BI dashboards up-to-date.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Scheduled Updates &amp; Triggers</a:t>
            </a:r>
            <a:r>
              <a:rPr lang="en-US" sz="1800" dirty="0">
                <a:latin typeface="Times New Roman" panose="02020603050405020304" pitchFamily="18" charset="0"/>
                <a:cs typeface="Times New Roman" panose="02020603050405020304" pitchFamily="18" charset="0"/>
              </a:rPr>
              <a:t> – App Script enables automated refreshes and threshold-based triggers for reporting.</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Secure &amp; Shareable Logs</a:t>
            </a:r>
            <a:r>
              <a:rPr lang="en-US" sz="1800" dirty="0">
                <a:latin typeface="Times New Roman" panose="02020603050405020304" pitchFamily="18" charset="0"/>
                <a:cs typeface="Times New Roman" panose="02020603050405020304" pitchFamily="18" charset="0"/>
              </a:rPr>
              <a:t> – Health logs are centralized, easy to share, and secure for medical review.</a:t>
            </a:r>
            <a:br>
              <a:rPr lang="en-ID"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 Combined Impact 💡</a:t>
            </a:r>
          </a:p>
          <a:p>
            <a:r>
              <a:rPr lang="en-US" sz="1800" dirty="0">
                <a:latin typeface="Times New Roman" panose="02020603050405020304" pitchFamily="18" charset="0"/>
                <a:cs typeface="Times New Roman" panose="02020603050405020304" pitchFamily="18" charset="0"/>
              </a:rPr>
              <a:t>✅ Real-time heart data insights for decision making</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Smart visual dashboards for caregivers &amp; health teams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End-to-end analytics with zero-code automation for rural &amp; remote health monitoring</a:t>
            </a:r>
          </a:p>
          <a:p>
            <a:endParaRPr lang="en-ID"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0D163214-0BDF-87D1-BD4E-4D8FBC99265A}"/>
              </a:ext>
            </a:extLst>
          </p:cNvPr>
          <p:cNvCxnSpPr/>
          <p:nvPr/>
        </p:nvCxnSpPr>
        <p:spPr>
          <a:xfrm>
            <a:off x="7917366" y="723568"/>
            <a:ext cx="0" cy="596590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Diagram 11">
            <a:extLst>
              <a:ext uri="{FF2B5EF4-FFF2-40B4-BE49-F238E27FC236}">
                <a16:creationId xmlns:a16="http://schemas.microsoft.com/office/drawing/2014/main" id="{A04EF5CD-6A48-DB09-77FC-488681234E89}"/>
              </a:ext>
            </a:extLst>
          </p:cNvPr>
          <p:cNvGraphicFramePr/>
          <p:nvPr>
            <p:extLst>
              <p:ext uri="{D42A27DB-BD31-4B8C-83A1-F6EECF244321}">
                <p14:modId xmlns:p14="http://schemas.microsoft.com/office/powerpoint/2010/main" val="2454076519"/>
              </p:ext>
            </p:extLst>
          </p:nvPr>
        </p:nvGraphicFramePr>
        <p:xfrm>
          <a:off x="8154955" y="1140108"/>
          <a:ext cx="3468333" cy="3179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Diagram 14">
            <a:extLst>
              <a:ext uri="{FF2B5EF4-FFF2-40B4-BE49-F238E27FC236}">
                <a16:creationId xmlns:a16="http://schemas.microsoft.com/office/drawing/2014/main" id="{73FB1C9E-99B4-0437-8DC1-D5D7B3B3B1E6}"/>
              </a:ext>
            </a:extLst>
          </p:cNvPr>
          <p:cNvGraphicFramePr/>
          <p:nvPr>
            <p:extLst>
              <p:ext uri="{D42A27DB-BD31-4B8C-83A1-F6EECF244321}">
                <p14:modId xmlns:p14="http://schemas.microsoft.com/office/powerpoint/2010/main" val="2742307544"/>
              </p:ext>
            </p:extLst>
          </p:nvPr>
        </p:nvGraphicFramePr>
        <p:xfrm>
          <a:off x="7091268" y="4021493"/>
          <a:ext cx="4197735" cy="28365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TextBox 15">
            <a:extLst>
              <a:ext uri="{FF2B5EF4-FFF2-40B4-BE49-F238E27FC236}">
                <a16:creationId xmlns:a16="http://schemas.microsoft.com/office/drawing/2014/main" id="{AAE2D123-00D1-1CEF-D356-C5E3081E2BE2}"/>
              </a:ext>
            </a:extLst>
          </p:cNvPr>
          <p:cNvSpPr txBox="1"/>
          <p:nvPr/>
        </p:nvSpPr>
        <p:spPr>
          <a:xfrm>
            <a:off x="8378889" y="723568"/>
            <a:ext cx="3371633" cy="646331"/>
          </a:xfrm>
          <a:prstGeom prst="rect">
            <a:avLst/>
          </a:prstGeom>
          <a:noFill/>
        </p:spPr>
        <p:txBody>
          <a:bodyPr wrap="square" rtlCol="0">
            <a:spAutoFit/>
          </a:bodyPr>
          <a:lstStyle/>
          <a:p>
            <a:r>
              <a:rPr lang="en-IN" sz="1800" b="1" dirty="0"/>
              <a:t>Power BI + App Script API Interaction</a:t>
            </a:r>
          </a:p>
        </p:txBody>
      </p:sp>
    </p:spTree>
    <p:extLst>
      <p:ext uri="{BB962C8B-B14F-4D97-AF65-F5344CB8AC3E}">
        <p14:creationId xmlns:p14="http://schemas.microsoft.com/office/powerpoint/2010/main" val="360053564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894E52-B94D-2AEF-A5FF-BD132013B3F3}"/>
              </a:ext>
            </a:extLst>
          </p:cNvPr>
          <p:cNvSpPr txBox="1"/>
          <p:nvPr/>
        </p:nvSpPr>
        <p:spPr>
          <a:xfrm>
            <a:off x="197131" y="598311"/>
            <a:ext cx="10719686" cy="658835"/>
          </a:xfrm>
          <a:prstGeom prst="rect">
            <a:avLst/>
          </a:prstGeom>
          <a:noFill/>
        </p:spPr>
        <p:txBody>
          <a:bodyPr wrap="square">
            <a:spAutoFit/>
          </a:bodyPr>
          <a:lstStyle/>
          <a:p>
            <a:pPr>
              <a:lnSpc>
                <a:spcPct val="150000"/>
              </a:lnSpc>
            </a:pPr>
            <a:r>
              <a:rPr lang="en-US" sz="2800" b="1" dirty="0">
                <a:solidFill>
                  <a:srgbClr val="29358E"/>
                </a:solidFill>
                <a:effectLst/>
                <a:latin typeface="+mj-lt"/>
                <a:cs typeface="Segoe UI" panose="020B0502040204020203" pitchFamily="34" charset="0"/>
              </a:rPr>
              <a:t>Tech stack/Technology Used</a:t>
            </a:r>
          </a:p>
        </p:txBody>
      </p:sp>
      <p:graphicFrame>
        <p:nvGraphicFramePr>
          <p:cNvPr id="2" name="Diagram 1">
            <a:extLst>
              <a:ext uri="{FF2B5EF4-FFF2-40B4-BE49-F238E27FC236}">
                <a16:creationId xmlns:a16="http://schemas.microsoft.com/office/drawing/2014/main" id="{FDDA296D-5574-7BB2-81B9-539D729C5B67}"/>
              </a:ext>
            </a:extLst>
          </p:cNvPr>
          <p:cNvGraphicFramePr/>
          <p:nvPr>
            <p:extLst>
              <p:ext uri="{D42A27DB-BD31-4B8C-83A1-F6EECF244321}">
                <p14:modId xmlns:p14="http://schemas.microsoft.com/office/powerpoint/2010/main" val="1506111165"/>
              </p:ext>
            </p:extLst>
          </p:nvPr>
        </p:nvGraphicFramePr>
        <p:xfrm>
          <a:off x="414331" y="138103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How to Send Data from Your Android Phone to ESP32 | by GGwp | Medium">
            <a:extLst>
              <a:ext uri="{FF2B5EF4-FFF2-40B4-BE49-F238E27FC236}">
                <a16:creationId xmlns:a16="http://schemas.microsoft.com/office/drawing/2014/main" id="{F6D3330F-50EF-3627-A05F-29D3C3BE7D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5436" y="927728"/>
            <a:ext cx="3012233" cy="16627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wer Bi | Vivantio">
            <a:extLst>
              <a:ext uri="{FF2B5EF4-FFF2-40B4-BE49-F238E27FC236}">
                <a16:creationId xmlns:a16="http://schemas.microsoft.com/office/drawing/2014/main" id="{53BE570C-5F8E-DD6E-E30F-1AD457320CF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788" r="27156"/>
          <a:stretch/>
        </p:blipFill>
        <p:spPr bwMode="auto">
          <a:xfrm>
            <a:off x="10895045" y="2539935"/>
            <a:ext cx="1296955" cy="15504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to Run Your Arduino Sketches: A Beginners Guide">
            <a:extLst>
              <a:ext uri="{FF2B5EF4-FFF2-40B4-BE49-F238E27FC236}">
                <a16:creationId xmlns:a16="http://schemas.microsoft.com/office/drawing/2014/main" id="{0423819D-6BD6-0EF4-E8C0-6E30740FF8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44552" y="2989445"/>
            <a:ext cx="1473395" cy="9908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lectronics - Wikipedia">
            <a:extLst>
              <a:ext uri="{FF2B5EF4-FFF2-40B4-BE49-F238E27FC236}">
                <a16:creationId xmlns:a16="http://schemas.microsoft.com/office/drawing/2014/main" id="{10551C03-5A56-1CD0-7D57-5785912293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5808" y="4379273"/>
            <a:ext cx="2761861" cy="207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981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0B5328-042F-21E0-8EAE-0341E4B46CBA}"/>
              </a:ext>
            </a:extLst>
          </p:cNvPr>
          <p:cNvSpPr/>
          <p:nvPr/>
        </p:nvSpPr>
        <p:spPr>
          <a:xfrm>
            <a:off x="0" y="0"/>
            <a:ext cx="12192000" cy="6858000"/>
          </a:xfrm>
          <a:prstGeom prst="rect">
            <a:avLst/>
          </a:prstGeom>
          <a:gradFill>
            <a:gsLst>
              <a:gs pos="0">
                <a:srgbClr val="CDEEFF"/>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8894E52-B94D-2AEF-A5FF-BD132013B3F3}"/>
              </a:ext>
            </a:extLst>
          </p:cNvPr>
          <p:cNvSpPr txBox="1"/>
          <p:nvPr/>
        </p:nvSpPr>
        <p:spPr>
          <a:xfrm>
            <a:off x="445689" y="258693"/>
            <a:ext cx="11300621" cy="2508379"/>
          </a:xfrm>
          <a:prstGeom prst="rect">
            <a:avLst/>
          </a:prstGeom>
          <a:noFill/>
        </p:spPr>
        <p:txBody>
          <a:bodyPr wrap="square">
            <a:spAutoFit/>
          </a:bodyPr>
          <a:lstStyle/>
          <a:p>
            <a:pPr>
              <a:lnSpc>
                <a:spcPct val="150000"/>
              </a:lnSpc>
            </a:pPr>
            <a:r>
              <a:rPr lang="en-US" sz="2800" b="1" dirty="0">
                <a:solidFill>
                  <a:srgbClr val="29358E"/>
                </a:solidFill>
                <a:effectLst/>
                <a:latin typeface="+mj-lt"/>
                <a:cs typeface="Segoe UI" panose="020B0502040204020203" pitchFamily="34" charset="0"/>
              </a:rPr>
              <a:t>Unique Selling Proposition</a:t>
            </a:r>
            <a:br>
              <a:rPr lang="en-US" sz="2000" b="1" dirty="0">
                <a:solidFill>
                  <a:srgbClr val="29358E"/>
                </a:solidFill>
                <a:effectLst/>
                <a:latin typeface="+mj-lt"/>
                <a:cs typeface="Segoe UI" panose="020B0502040204020203" pitchFamily="34" charset="0"/>
              </a:rPr>
            </a:br>
            <a:endParaRPr lang="en-US" sz="2000" b="1" dirty="0">
              <a:solidFill>
                <a:srgbClr val="0D0D0D"/>
              </a:solidFill>
              <a:latin typeface="+mj-lt"/>
              <a:ea typeface="Times New Roman" panose="02020603050405020304" pitchFamily="18" charset="0"/>
              <a:cs typeface="Segoe UI" panose="020B0502040204020203" pitchFamily="34" charset="0"/>
            </a:endParaRPr>
          </a:p>
          <a:p>
            <a:pPr>
              <a:spcAft>
                <a:spcPts val="1500"/>
              </a:spcAft>
            </a:pPr>
            <a:endParaRPr lang="en-US" sz="2000" kern="0" dirty="0">
              <a:solidFill>
                <a:srgbClr val="0D0D0D"/>
              </a:solidFill>
              <a:effectLst/>
              <a:latin typeface="Segoe UI" panose="020B0502040204020203" pitchFamily="34" charset="0"/>
              <a:ea typeface="Times New Roman" panose="02020603050405020304" pitchFamily="18" charset="0"/>
              <a:cs typeface="Segoe UI" panose="020B0502040204020203" pitchFamily="34" charset="0"/>
            </a:endParaRPr>
          </a:p>
          <a:p>
            <a:pPr>
              <a:spcAft>
                <a:spcPts val="1500"/>
              </a:spcAft>
            </a:pPr>
            <a:endParaRPr lang="en-US" sz="2000" kern="0" dirty="0">
              <a:solidFill>
                <a:srgbClr val="0D0D0D"/>
              </a:solidFill>
              <a:effectLst/>
              <a:latin typeface="Segoe UI" panose="020B0502040204020203" pitchFamily="34" charset="0"/>
              <a:ea typeface="Times New Roman" panose="02020603050405020304" pitchFamily="18" charset="0"/>
              <a:cs typeface="Segoe UI" panose="020B0502040204020203" pitchFamily="34" charset="0"/>
            </a:endParaRPr>
          </a:p>
          <a:p>
            <a:pPr>
              <a:spcAft>
                <a:spcPts val="1500"/>
              </a:spcAft>
            </a:pPr>
            <a:endParaRPr lang="en-IN" sz="2000" kern="100"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7" name="TextBox 6">
            <a:extLst>
              <a:ext uri="{FF2B5EF4-FFF2-40B4-BE49-F238E27FC236}">
                <a16:creationId xmlns:a16="http://schemas.microsoft.com/office/drawing/2014/main" id="{85BC43DC-A31A-5599-5F67-6D299BEF7C60}"/>
              </a:ext>
            </a:extLst>
          </p:cNvPr>
          <p:cNvSpPr txBox="1"/>
          <p:nvPr/>
        </p:nvSpPr>
        <p:spPr>
          <a:xfrm>
            <a:off x="352060" y="1225689"/>
            <a:ext cx="4605438" cy="535531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Affordable Yet Scalable</a:t>
            </a:r>
            <a:r>
              <a:rPr lang="en-US" sz="1800" dirty="0">
                <a:latin typeface="Times New Roman" panose="02020603050405020304" pitchFamily="18" charset="0"/>
                <a:cs typeface="Times New Roman" panose="02020603050405020304" pitchFamily="18" charset="0"/>
              </a:rPr>
              <a:t> – Currently built under ₹500, with future integrations (Power BI, cloud syncing, advanced sensors) scaling it to just </a:t>
            </a:r>
            <a:r>
              <a:rPr lang="en-US" sz="1800" b="1" dirty="0">
                <a:latin typeface="Times New Roman" panose="02020603050405020304" pitchFamily="18" charset="0"/>
                <a:cs typeface="Times New Roman" panose="02020603050405020304" pitchFamily="18" charset="0"/>
              </a:rPr>
              <a:t>₹2000</a:t>
            </a:r>
            <a:r>
              <a:rPr lang="en-US" sz="1800" dirty="0">
                <a:latin typeface="Times New Roman" panose="02020603050405020304" pitchFamily="18" charset="0"/>
                <a:cs typeface="Times New Roman" panose="02020603050405020304" pitchFamily="18" charset="0"/>
              </a:rPr>
              <a:t>—still far cheaper than commercial alternatives.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Cloud-Connected Health Logs</a:t>
            </a:r>
            <a:r>
              <a:rPr lang="en-US" sz="1800" dirty="0">
                <a:latin typeface="Times New Roman" panose="02020603050405020304" pitchFamily="18" charset="0"/>
                <a:cs typeface="Times New Roman" panose="02020603050405020304" pitchFamily="18" charset="0"/>
              </a:rPr>
              <a:t> – Real-time vitals synced to </a:t>
            </a:r>
            <a:r>
              <a:rPr lang="en-US" sz="1800" b="1" dirty="0">
                <a:latin typeface="Times New Roman" panose="02020603050405020304" pitchFamily="18" charset="0"/>
                <a:cs typeface="Times New Roman" panose="02020603050405020304" pitchFamily="18" charset="0"/>
              </a:rPr>
              <a:t>Google Sheets via App Script</a:t>
            </a:r>
            <a:r>
              <a:rPr lang="en-US" sz="1800" dirty="0">
                <a:latin typeface="Times New Roman" panose="02020603050405020304" pitchFamily="18" charset="0"/>
                <a:cs typeface="Times New Roman" panose="02020603050405020304" pitchFamily="18" charset="0"/>
              </a:rPr>
              <a:t>, enabling easy tracking and sharing.</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Portable &amp; Offline-Friendly</a:t>
            </a:r>
            <a:r>
              <a:rPr lang="en-US" sz="1800" dirty="0">
                <a:latin typeface="Times New Roman" panose="02020603050405020304" pitchFamily="18" charset="0"/>
                <a:cs typeface="Times New Roman" panose="02020603050405020304" pitchFamily="18" charset="0"/>
              </a:rPr>
              <a:t> – Compact, battery-powered, and designed to work even in low-connectivity areas with offline data sync.</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Smart Visual Analytics</a:t>
            </a:r>
            <a:r>
              <a:rPr lang="en-US" sz="1800" dirty="0">
                <a:latin typeface="Times New Roman" panose="02020603050405020304" pitchFamily="18" charset="0"/>
                <a:cs typeface="Times New Roman" panose="02020603050405020304" pitchFamily="18" charset="0"/>
              </a:rPr>
              <a:t> – Future-ready with </a:t>
            </a:r>
            <a:r>
              <a:rPr lang="en-US" sz="1800" b="1" dirty="0">
                <a:latin typeface="Times New Roman" panose="02020603050405020304" pitchFamily="18" charset="0"/>
                <a:cs typeface="Times New Roman" panose="02020603050405020304" pitchFamily="18" charset="0"/>
              </a:rPr>
              <a:t>Power BI integration</a:t>
            </a:r>
            <a:r>
              <a:rPr lang="en-US" sz="1800" dirty="0">
                <a:latin typeface="Times New Roman" panose="02020603050405020304" pitchFamily="18" charset="0"/>
                <a:cs typeface="Times New Roman" panose="02020603050405020304" pitchFamily="18" charset="0"/>
              </a:rPr>
              <a:t> for predictive insights, anomaly alerts, and health trend monitoring.</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Open, Customizable, and Sustainable</a:t>
            </a:r>
            <a:r>
              <a:rPr lang="en-US" sz="1800" dirty="0">
                <a:latin typeface="Times New Roman" panose="02020603050405020304" pitchFamily="18" charset="0"/>
                <a:cs typeface="Times New Roman" panose="02020603050405020304" pitchFamily="18" charset="0"/>
              </a:rPr>
              <a:t> – Built using open-source tools, allowing for easy adaptation and local manufacturing.</a:t>
            </a:r>
            <a:r>
              <a:rPr lang="en-ID" sz="1800" dirty="0">
                <a:latin typeface="Times New Roman" panose="02020603050405020304" pitchFamily="18" charset="0"/>
                <a:cs typeface="Times New Roman" panose="02020603050405020304" pitchFamily="18" charset="0"/>
              </a:rPr>
              <a:t>.</a:t>
            </a:r>
          </a:p>
          <a:p>
            <a:endParaRPr lang="en-ID" sz="1800" dirty="0">
              <a:latin typeface="Times New Roman" panose="02020603050405020304" pitchFamily="18" charset="0"/>
              <a:cs typeface="Times New Roman" panose="02020603050405020304" pitchFamily="18" charset="0"/>
            </a:endParaRPr>
          </a:p>
        </p:txBody>
      </p:sp>
      <p:pic>
        <p:nvPicPr>
          <p:cNvPr id="3078" name="Picture 6" descr="Quality over price balance concept. Hand choosing wooden block cube with word quality versus price. Quality over price balance concept. Hand choosing wooden block cube with word quality versus price. affordable price stock pictures, royalty-free photos &amp; images">
            <a:extLst>
              <a:ext uri="{FF2B5EF4-FFF2-40B4-BE49-F238E27FC236}">
                <a16:creationId xmlns:a16="http://schemas.microsoft.com/office/drawing/2014/main" id="{5517B73D-5AC7-AD85-EE44-95152BFB5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520" y="1870385"/>
            <a:ext cx="6451600" cy="3385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288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0B5328-042F-21E0-8EAE-0341E4B46CBA}"/>
              </a:ext>
            </a:extLst>
          </p:cNvPr>
          <p:cNvSpPr/>
          <p:nvPr/>
        </p:nvSpPr>
        <p:spPr>
          <a:xfrm>
            <a:off x="0" y="0"/>
            <a:ext cx="12161007" cy="6857999"/>
          </a:xfrm>
          <a:prstGeom prst="rect">
            <a:avLst/>
          </a:prstGeom>
          <a:gradFill>
            <a:gsLst>
              <a:gs pos="0">
                <a:srgbClr val="CDEEFF"/>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894E52-B94D-2AEF-A5FF-BD132013B3F3}"/>
              </a:ext>
            </a:extLst>
          </p:cNvPr>
          <p:cNvSpPr txBox="1"/>
          <p:nvPr/>
        </p:nvSpPr>
        <p:spPr>
          <a:xfrm>
            <a:off x="260565" y="78252"/>
            <a:ext cx="11608887" cy="820674"/>
          </a:xfrm>
          <a:prstGeom prst="rect">
            <a:avLst/>
          </a:prstGeom>
          <a:noFill/>
        </p:spPr>
        <p:txBody>
          <a:bodyPr wrap="square">
            <a:spAutoFit/>
          </a:bodyPr>
          <a:lstStyle/>
          <a:p>
            <a:pPr>
              <a:lnSpc>
                <a:spcPct val="150000"/>
              </a:lnSpc>
            </a:pPr>
            <a:r>
              <a:rPr lang="en-IN" sz="3600" b="1" dirty="0">
                <a:solidFill>
                  <a:schemeClr val="accent1"/>
                </a:solidFill>
                <a:latin typeface="Times New Roman" panose="02020603050405020304" pitchFamily="18" charset="0"/>
                <a:cs typeface="Times New Roman" panose="02020603050405020304" pitchFamily="18" charset="0"/>
              </a:rPr>
              <a:t>Future Integration</a:t>
            </a:r>
            <a:endParaRPr lang="en-US" sz="2000" b="1" kern="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CF4C8AFB-B5EC-8E4C-6A52-C6A48AE64B06}"/>
              </a:ext>
            </a:extLst>
          </p:cNvPr>
          <p:cNvSpPr/>
          <p:nvPr/>
        </p:nvSpPr>
        <p:spPr>
          <a:xfrm>
            <a:off x="301752" y="1110433"/>
            <a:ext cx="5507495" cy="680224"/>
          </a:xfrm>
          <a:prstGeom prst="roundRect">
            <a:avLst>
              <a:gd name="adj" fmla="val 219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Gender-Based Health Analysis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Add </a:t>
            </a:r>
            <a:r>
              <a:rPr lang="en-US" b="1" dirty="0">
                <a:latin typeface="Times New Roman" panose="02020603050405020304" pitchFamily="18" charset="0"/>
                <a:cs typeface="Times New Roman" panose="02020603050405020304" pitchFamily="18" charset="0"/>
              </a:rPr>
              <a:t>Male/Female selection</a:t>
            </a:r>
            <a:r>
              <a:rPr lang="en-US" dirty="0">
                <a:latin typeface="Times New Roman" panose="02020603050405020304" pitchFamily="18" charset="0"/>
                <a:cs typeface="Times New Roman" panose="02020603050405020304" pitchFamily="18" charset="0"/>
              </a:rPr>
              <a:t> to tailor heart rate and health data interpretation based on gender-specific thresholds and trends.</a:t>
            </a:r>
            <a:endParaRPr lang="en-ID"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C2330570-D62D-C2BD-5304-B6B2F8888C45}"/>
              </a:ext>
            </a:extLst>
          </p:cNvPr>
          <p:cNvSpPr/>
          <p:nvPr/>
        </p:nvSpPr>
        <p:spPr>
          <a:xfrm>
            <a:off x="301752" y="2165401"/>
            <a:ext cx="5507495" cy="6802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Age Group Insights via Keypad Input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Integrate a </a:t>
            </a:r>
            <a:r>
              <a:rPr lang="en-US" b="1" dirty="0">
                <a:latin typeface="Times New Roman" panose="02020603050405020304" pitchFamily="18" charset="0"/>
                <a:cs typeface="Times New Roman" panose="02020603050405020304" pitchFamily="18" charset="0"/>
              </a:rPr>
              <a:t>numeric keypad</a:t>
            </a:r>
            <a:r>
              <a:rPr lang="en-US" dirty="0">
                <a:latin typeface="Times New Roman" panose="02020603050405020304" pitchFamily="18" charset="0"/>
                <a:cs typeface="Times New Roman" panose="02020603050405020304" pitchFamily="18" charset="0"/>
              </a:rPr>
              <a:t> for users to input their age, enabling age-based analytics and personalized health alerts.</a:t>
            </a:r>
            <a:endParaRPr lang="en-ID" dirty="0">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B32670F6-116F-1312-3389-9BDD7B4FB156}"/>
              </a:ext>
            </a:extLst>
          </p:cNvPr>
          <p:cNvSpPr/>
          <p:nvPr/>
        </p:nvSpPr>
        <p:spPr>
          <a:xfrm>
            <a:off x="301752" y="3165957"/>
            <a:ext cx="5507495" cy="68022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SpO₂ Monitoring Support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Incorporate a </a:t>
            </a:r>
            <a:r>
              <a:rPr lang="en-US" b="1" dirty="0">
                <a:latin typeface="Times New Roman" panose="02020603050405020304" pitchFamily="18" charset="0"/>
                <a:cs typeface="Times New Roman" panose="02020603050405020304" pitchFamily="18" charset="0"/>
              </a:rPr>
              <a:t>blood oxygen (SpO₂) sensor</a:t>
            </a:r>
            <a:r>
              <a:rPr lang="en-US" dirty="0">
                <a:latin typeface="Times New Roman" panose="02020603050405020304" pitchFamily="18" charset="0"/>
                <a:cs typeface="Times New Roman" panose="02020603050405020304" pitchFamily="18" charset="0"/>
              </a:rPr>
              <a:t> for enhanced vital monitoring, useful for early detection of respiratory issues.</a:t>
            </a:r>
            <a:endParaRPr lang="en-ID"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0D5A1EF3-29BC-0DEC-554D-59D8A50D6585}"/>
              </a:ext>
            </a:extLst>
          </p:cNvPr>
          <p:cNvSpPr/>
          <p:nvPr/>
        </p:nvSpPr>
        <p:spPr>
          <a:xfrm>
            <a:off x="301752" y="4166513"/>
            <a:ext cx="5507495" cy="68022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Custom PCB Development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Design and manufacture a </a:t>
            </a:r>
            <a:r>
              <a:rPr lang="en-US" b="1" dirty="0">
                <a:latin typeface="Times New Roman" panose="02020603050405020304" pitchFamily="18" charset="0"/>
                <a:cs typeface="Times New Roman" panose="02020603050405020304" pitchFamily="18" charset="0"/>
              </a:rPr>
              <a:t>fully functional PCB</a:t>
            </a:r>
            <a:r>
              <a:rPr lang="en-US" dirty="0">
                <a:latin typeface="Times New Roman" panose="02020603050405020304" pitchFamily="18" charset="0"/>
                <a:cs typeface="Times New Roman" panose="02020603050405020304" pitchFamily="18" charset="0"/>
              </a:rPr>
              <a:t> for a compact, robust, and production-ready version of the device.</a:t>
            </a:r>
            <a:endParaRPr lang="en-ID"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1585E5F8-7CF1-B96F-6231-DCFBB89A58CA}"/>
              </a:ext>
            </a:extLst>
          </p:cNvPr>
          <p:cNvSpPr/>
          <p:nvPr/>
        </p:nvSpPr>
        <p:spPr>
          <a:xfrm>
            <a:off x="301752" y="5167069"/>
            <a:ext cx="5507495" cy="68022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Personalized Health Dashboards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Display age and gender-based data visualizations and trends to help users and caregivers make informed health decisions.</a:t>
            </a:r>
            <a:endParaRPr lang="en-ID"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8CF5706E-4FEA-6814-2757-C1BB670F852F}"/>
              </a:ext>
            </a:extLst>
          </p:cNvPr>
          <p:cNvSpPr/>
          <p:nvPr/>
        </p:nvSpPr>
        <p:spPr>
          <a:xfrm>
            <a:off x="301752" y="6167625"/>
            <a:ext cx="5507495" cy="6802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Predictive Health Notifications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Use historical data to </a:t>
            </a:r>
            <a:r>
              <a:rPr lang="en-US" b="1" dirty="0">
                <a:latin typeface="Times New Roman" panose="02020603050405020304" pitchFamily="18" charset="0"/>
                <a:cs typeface="Times New Roman" panose="02020603050405020304" pitchFamily="18" charset="0"/>
              </a:rPr>
              <a:t>predict anomalies</a:t>
            </a:r>
            <a:r>
              <a:rPr lang="en-US" dirty="0">
                <a:latin typeface="Times New Roman" panose="02020603050405020304" pitchFamily="18" charset="0"/>
                <a:cs typeface="Times New Roman" panose="02020603050405020304" pitchFamily="18" charset="0"/>
              </a:rPr>
              <a:t> and send early warning notifications via app, SMS, or email.</a:t>
            </a:r>
            <a:endParaRPr lang="en-ID"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556BCE7B-F4C1-C1D0-780F-9157A7FEF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11" b="12517"/>
          <a:stretch/>
        </p:blipFill>
        <p:spPr bwMode="auto">
          <a:xfrm>
            <a:off x="6685280" y="954075"/>
            <a:ext cx="4762500" cy="19466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oT platform update - Blynk - WizzDev">
            <a:extLst>
              <a:ext uri="{FF2B5EF4-FFF2-40B4-BE49-F238E27FC236}">
                <a16:creationId xmlns:a16="http://schemas.microsoft.com/office/drawing/2014/main" id="{508F855F-7EAF-3E50-F243-A7C242E88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5280" y="2930430"/>
            <a:ext cx="4762500" cy="182601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What Is Data Analysis | Methods, Applications and More">
            <a:extLst>
              <a:ext uri="{FF2B5EF4-FFF2-40B4-BE49-F238E27FC236}">
                <a16:creationId xmlns:a16="http://schemas.microsoft.com/office/drawing/2014/main" id="{59673328-BCD7-3E61-18A9-8B52FCBB39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5280" y="4528847"/>
            <a:ext cx="4762500" cy="215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0920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3"/>
        <p:cNvGrpSpPr/>
        <p:nvPr/>
      </p:nvGrpSpPr>
      <p:grpSpPr>
        <a:xfrm>
          <a:off x="0" y="0"/>
          <a:ext cx="0" cy="0"/>
          <a:chOff x="0" y="0"/>
          <a:chExt cx="0" cy="0"/>
        </a:xfrm>
      </p:grpSpPr>
      <p:pic>
        <p:nvPicPr>
          <p:cNvPr id="1028" name="Picture 4" descr="Thank You Digital Images – Browse 49,859 Stock Photos, Vectors, and Video |  Adobe Stock">
            <a:extLst>
              <a:ext uri="{FF2B5EF4-FFF2-40B4-BE49-F238E27FC236}">
                <a16:creationId xmlns:a16="http://schemas.microsoft.com/office/drawing/2014/main" id="{11EB3FFA-C620-647E-90B5-CE663DE88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01"/>
            <a:ext cx="12192000" cy="68522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1699</TotalTime>
  <Words>1208</Words>
  <Application>Microsoft Office PowerPoint</Application>
  <PresentationFormat>Widescreen</PresentationFormat>
  <Paragraphs>74</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Wingdings</vt:lpstr>
      <vt:lpstr>Arial</vt:lpstr>
      <vt:lpstr>Times New Roman</vt:lpstr>
      <vt:lpstr>Calibri</vt:lpstr>
      <vt:lpstr>Quattrocento Sans</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Proposal</dc:title>
  <dc:creator>Avinash Rohit</dc:creator>
  <cp:lastModifiedBy>Sheikh Wasimuddin</cp:lastModifiedBy>
  <cp:revision>35</cp:revision>
  <dcterms:created xsi:type="dcterms:W3CDTF">2023-11-19T09:12:34Z</dcterms:created>
  <dcterms:modified xsi:type="dcterms:W3CDTF">2025-04-20T11:00:26Z</dcterms:modified>
</cp:coreProperties>
</file>